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diagrams/layout2.xml" ContentType="application/vnd.openxmlformats-officedocument.drawingml.diagramLayout+xml"/>
  <Override PartName="/ppt/diagrams/layout3.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diagrams/colors2.xml" ContentType="application/vnd.openxmlformats-officedocument.drawingml.diagramColors+xml"/>
  <Override PartName="/ppt/diagrams/drawing3.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4" r:id="rId2"/>
    <p:sldId id="263" r:id="rId3"/>
    <p:sldId id="274" r:id="rId4"/>
    <p:sldId id="257" r:id="rId5"/>
    <p:sldId id="258" r:id="rId6"/>
    <p:sldId id="259" r:id="rId7"/>
    <p:sldId id="273" r:id="rId8"/>
    <p:sldId id="275" r:id="rId9"/>
    <p:sldId id="276" r:id="rId10"/>
    <p:sldId id="277" r:id="rId11"/>
    <p:sldId id="278" r:id="rId12"/>
    <p:sldId id="279" r:id="rId13"/>
    <p:sldId id="272" r:id="rId14"/>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diagrams/_rels/data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jpeg"/><Relationship Id="rId4" Type="http://schemas.openxmlformats.org/officeDocument/2006/relationships/image" Target="../media/image15.jpeg"/></Relationships>
</file>

<file path=ppt/diagrams/_rels/drawing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image" Target="../media/image6.jpeg"/></Relationships>
</file>

<file path=ppt/diagrams/_rels/drawing3.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image" Target="../media/image12.jpeg"/><Relationship Id="rId4" Type="http://schemas.openxmlformats.org/officeDocument/2006/relationships/image" Target="../media/image15.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F8C636-150F-473C-8990-12AFE24FD120}" type="doc">
      <dgm:prSet loTypeId="urn:microsoft.com/office/officeart/2005/8/layout/pList2" loCatId="list" qsTypeId="urn:microsoft.com/office/officeart/2005/8/quickstyle/simple1" qsCatId="simple" csTypeId="urn:microsoft.com/office/officeart/2005/8/colors/accent1_2" csCatId="accent1" phldr="1"/>
      <dgm:spPr/>
    </dgm:pt>
    <dgm:pt modelId="{DB714AA3-66AB-48E9-B83B-51AFACF0DDD3}">
      <dgm:prSet phldrT="[Texto]"/>
      <dgm:spPr/>
      <dgm:t>
        <a:bodyPr/>
        <a:lstStyle/>
        <a:p>
          <a:pPr algn="just"/>
          <a:r>
            <a:rPr lang="es-MX" dirty="0" smtClean="0"/>
            <a:t>1.- Los derivados de los componentes psicológicos de la persona como individuo y como grupo. Donde la psicología humana es irremediablemente conflictiva por su alto grado de insatisfacción.</a:t>
          </a:r>
          <a:endParaRPr lang="es-MX" dirty="0"/>
        </a:p>
      </dgm:t>
    </dgm:pt>
    <dgm:pt modelId="{8E4B61D4-2E38-4418-A903-DDF177FD0DC1}" type="parTrans" cxnId="{7E435C29-B9EE-4C34-901D-D7256D84F8FE}">
      <dgm:prSet/>
      <dgm:spPr/>
      <dgm:t>
        <a:bodyPr/>
        <a:lstStyle/>
        <a:p>
          <a:endParaRPr lang="es-MX"/>
        </a:p>
      </dgm:t>
    </dgm:pt>
    <dgm:pt modelId="{B415769D-7898-48E3-ACCA-24E84425651B}" type="sibTrans" cxnId="{7E435C29-B9EE-4C34-901D-D7256D84F8FE}">
      <dgm:prSet/>
      <dgm:spPr/>
      <dgm:t>
        <a:bodyPr/>
        <a:lstStyle/>
        <a:p>
          <a:endParaRPr lang="es-MX"/>
        </a:p>
      </dgm:t>
    </dgm:pt>
    <dgm:pt modelId="{AC934E4D-0710-4313-AC7D-8566F9FAB456}">
      <dgm:prSet phldrT="[Texto]"/>
      <dgm:spPr/>
      <dgm:t>
        <a:bodyPr/>
        <a:lstStyle/>
        <a:p>
          <a:r>
            <a:rPr lang="es-MX" dirty="0" smtClean="0"/>
            <a:t>2.- Los derivados de la desigualdad o estratificación social. Son los conflictos que se generan entre quienes poseen bienes y tienen poder y los que no. </a:t>
          </a:r>
          <a:endParaRPr lang="es-MX" dirty="0"/>
        </a:p>
      </dgm:t>
    </dgm:pt>
    <dgm:pt modelId="{DCE0071E-E191-4245-806F-0FD4AE30915C}" type="parTrans" cxnId="{626C75C0-F83B-4B25-9563-AA3CB83380F7}">
      <dgm:prSet/>
      <dgm:spPr/>
      <dgm:t>
        <a:bodyPr/>
        <a:lstStyle/>
        <a:p>
          <a:endParaRPr lang="es-MX"/>
        </a:p>
      </dgm:t>
    </dgm:pt>
    <dgm:pt modelId="{41FCB514-7CA5-4B9F-82AB-D5E33E80F6DE}" type="sibTrans" cxnId="{626C75C0-F83B-4B25-9563-AA3CB83380F7}">
      <dgm:prSet/>
      <dgm:spPr/>
      <dgm:t>
        <a:bodyPr/>
        <a:lstStyle/>
        <a:p>
          <a:endParaRPr lang="es-MX"/>
        </a:p>
      </dgm:t>
    </dgm:pt>
    <dgm:pt modelId="{A5DEF406-0C9E-4329-BED4-4EB69B25449C}" type="pres">
      <dgm:prSet presAssocID="{AFF8C636-150F-473C-8990-12AFE24FD120}" presName="Name0" presStyleCnt="0">
        <dgm:presLayoutVars>
          <dgm:dir/>
          <dgm:resizeHandles val="exact"/>
        </dgm:presLayoutVars>
      </dgm:prSet>
      <dgm:spPr/>
    </dgm:pt>
    <dgm:pt modelId="{262EDD87-5ADD-4726-B1F6-B8A4C7DDE91D}" type="pres">
      <dgm:prSet presAssocID="{AFF8C636-150F-473C-8990-12AFE24FD120}" presName="bkgdShp" presStyleLbl="alignAccFollowNode1" presStyleIdx="0" presStyleCnt="1"/>
      <dgm:spPr/>
    </dgm:pt>
    <dgm:pt modelId="{AA353CA4-0A26-43C9-ADE2-EEF892DFDCDD}" type="pres">
      <dgm:prSet presAssocID="{AFF8C636-150F-473C-8990-12AFE24FD120}" presName="linComp" presStyleCnt="0"/>
      <dgm:spPr/>
    </dgm:pt>
    <dgm:pt modelId="{877CF318-F83D-458F-9791-1F55A22EC6B3}" type="pres">
      <dgm:prSet presAssocID="{DB714AA3-66AB-48E9-B83B-51AFACF0DDD3}" presName="compNode" presStyleCnt="0"/>
      <dgm:spPr/>
    </dgm:pt>
    <dgm:pt modelId="{EB955835-E648-43D0-BC70-684F81BD41F3}" type="pres">
      <dgm:prSet presAssocID="{DB714AA3-66AB-48E9-B83B-51AFACF0DDD3}" presName="node" presStyleLbl="node1" presStyleIdx="0" presStyleCnt="2">
        <dgm:presLayoutVars>
          <dgm:bulletEnabled val="1"/>
        </dgm:presLayoutVars>
      </dgm:prSet>
      <dgm:spPr/>
      <dgm:t>
        <a:bodyPr/>
        <a:lstStyle/>
        <a:p>
          <a:endParaRPr lang="es-MX"/>
        </a:p>
      </dgm:t>
    </dgm:pt>
    <dgm:pt modelId="{4FF811C7-986A-4406-A4F7-1D2BC3195889}" type="pres">
      <dgm:prSet presAssocID="{DB714AA3-66AB-48E9-B83B-51AFACF0DDD3}" presName="invisiNode" presStyleLbl="node1" presStyleIdx="0" presStyleCnt="2"/>
      <dgm:spPr/>
    </dgm:pt>
    <dgm:pt modelId="{E5B3E707-FFC8-4553-80B4-64BB11A978DA}" type="pres">
      <dgm:prSet presAssocID="{DB714AA3-66AB-48E9-B83B-51AFACF0DDD3}" presName="imagNode" presStyleLbl="fgImgPlace1" presStyleIdx="0" presStyleCnt="2"/>
      <dgm:spPr>
        <a:blipFill rotWithShape="0">
          <a:blip xmlns:r="http://schemas.openxmlformats.org/officeDocument/2006/relationships" r:embed="rId1"/>
          <a:stretch>
            <a:fillRect/>
          </a:stretch>
        </a:blipFill>
      </dgm:spPr>
    </dgm:pt>
    <dgm:pt modelId="{03D3BBD8-D762-42B6-9E54-296E266C7426}" type="pres">
      <dgm:prSet presAssocID="{B415769D-7898-48E3-ACCA-24E84425651B}" presName="sibTrans" presStyleLbl="sibTrans2D1" presStyleIdx="0" presStyleCnt="0"/>
      <dgm:spPr/>
    </dgm:pt>
    <dgm:pt modelId="{2E600EAF-9CD2-4D1A-8C5E-7FEB9BF3F587}" type="pres">
      <dgm:prSet presAssocID="{AC934E4D-0710-4313-AC7D-8566F9FAB456}" presName="compNode" presStyleCnt="0"/>
      <dgm:spPr/>
    </dgm:pt>
    <dgm:pt modelId="{26D4D158-1A66-4D8A-9356-390126EFEBF3}" type="pres">
      <dgm:prSet presAssocID="{AC934E4D-0710-4313-AC7D-8566F9FAB456}" presName="node" presStyleLbl="node1" presStyleIdx="1" presStyleCnt="2">
        <dgm:presLayoutVars>
          <dgm:bulletEnabled val="1"/>
        </dgm:presLayoutVars>
      </dgm:prSet>
      <dgm:spPr/>
      <dgm:t>
        <a:bodyPr/>
        <a:lstStyle/>
        <a:p>
          <a:endParaRPr lang="es-MX"/>
        </a:p>
      </dgm:t>
    </dgm:pt>
    <dgm:pt modelId="{A03758DD-1C22-4D5B-B37B-4FE4B5C640B4}" type="pres">
      <dgm:prSet presAssocID="{AC934E4D-0710-4313-AC7D-8566F9FAB456}" presName="invisiNode" presStyleLbl="node1" presStyleIdx="1" presStyleCnt="2"/>
      <dgm:spPr/>
    </dgm:pt>
    <dgm:pt modelId="{1A05FA2F-8D55-4D5F-A341-98F886F1B08E}" type="pres">
      <dgm:prSet presAssocID="{AC934E4D-0710-4313-AC7D-8566F9FAB456}" presName="imagNode" presStyleLbl="fgImgPlace1" presStyleIdx="1" presStyleCnt="2"/>
      <dgm:spPr>
        <a:blipFill rotWithShape="0">
          <a:blip xmlns:r="http://schemas.openxmlformats.org/officeDocument/2006/relationships" r:embed="rId2"/>
          <a:stretch>
            <a:fillRect/>
          </a:stretch>
        </a:blipFill>
      </dgm:spPr>
    </dgm:pt>
  </dgm:ptLst>
  <dgm:cxnLst>
    <dgm:cxn modelId="{95697BFF-12B1-4902-88C6-F36106D733F9}" type="presOf" srcId="{B415769D-7898-48E3-ACCA-24E84425651B}" destId="{03D3BBD8-D762-42B6-9E54-296E266C7426}" srcOrd="0" destOrd="0" presId="urn:microsoft.com/office/officeart/2005/8/layout/pList2"/>
    <dgm:cxn modelId="{6D84AA39-64E4-45E0-ADCD-A2B899D5690D}" type="presOf" srcId="{AC934E4D-0710-4313-AC7D-8566F9FAB456}" destId="{26D4D158-1A66-4D8A-9356-390126EFEBF3}" srcOrd="0" destOrd="0" presId="urn:microsoft.com/office/officeart/2005/8/layout/pList2"/>
    <dgm:cxn modelId="{BBB699C7-0E69-4699-959D-5AF27FDD178B}" type="presOf" srcId="{AFF8C636-150F-473C-8990-12AFE24FD120}" destId="{A5DEF406-0C9E-4329-BED4-4EB69B25449C}" srcOrd="0" destOrd="0" presId="urn:microsoft.com/office/officeart/2005/8/layout/pList2"/>
    <dgm:cxn modelId="{9603816E-9996-4CA7-8611-160193681DA6}" type="presOf" srcId="{DB714AA3-66AB-48E9-B83B-51AFACF0DDD3}" destId="{EB955835-E648-43D0-BC70-684F81BD41F3}" srcOrd="0" destOrd="0" presId="urn:microsoft.com/office/officeart/2005/8/layout/pList2"/>
    <dgm:cxn modelId="{626C75C0-F83B-4B25-9563-AA3CB83380F7}" srcId="{AFF8C636-150F-473C-8990-12AFE24FD120}" destId="{AC934E4D-0710-4313-AC7D-8566F9FAB456}" srcOrd="1" destOrd="0" parTransId="{DCE0071E-E191-4245-806F-0FD4AE30915C}" sibTransId="{41FCB514-7CA5-4B9F-82AB-D5E33E80F6DE}"/>
    <dgm:cxn modelId="{7E435C29-B9EE-4C34-901D-D7256D84F8FE}" srcId="{AFF8C636-150F-473C-8990-12AFE24FD120}" destId="{DB714AA3-66AB-48E9-B83B-51AFACF0DDD3}" srcOrd="0" destOrd="0" parTransId="{8E4B61D4-2E38-4418-A903-DDF177FD0DC1}" sibTransId="{B415769D-7898-48E3-ACCA-24E84425651B}"/>
    <dgm:cxn modelId="{9727A9B9-EFDE-4EC1-9340-B8E350527339}" type="presParOf" srcId="{A5DEF406-0C9E-4329-BED4-4EB69B25449C}" destId="{262EDD87-5ADD-4726-B1F6-B8A4C7DDE91D}" srcOrd="0" destOrd="0" presId="urn:microsoft.com/office/officeart/2005/8/layout/pList2"/>
    <dgm:cxn modelId="{AAAA2AAF-220D-4299-BFAE-8267000500DC}" type="presParOf" srcId="{A5DEF406-0C9E-4329-BED4-4EB69B25449C}" destId="{AA353CA4-0A26-43C9-ADE2-EEF892DFDCDD}" srcOrd="1" destOrd="0" presId="urn:microsoft.com/office/officeart/2005/8/layout/pList2"/>
    <dgm:cxn modelId="{98FA7E76-9247-4972-A0CA-B2B2543AE36A}" type="presParOf" srcId="{AA353CA4-0A26-43C9-ADE2-EEF892DFDCDD}" destId="{877CF318-F83D-458F-9791-1F55A22EC6B3}" srcOrd="0" destOrd="0" presId="urn:microsoft.com/office/officeart/2005/8/layout/pList2"/>
    <dgm:cxn modelId="{DDE10A0C-9D28-4270-8804-1ED8F1033BE6}" type="presParOf" srcId="{877CF318-F83D-458F-9791-1F55A22EC6B3}" destId="{EB955835-E648-43D0-BC70-684F81BD41F3}" srcOrd="0" destOrd="0" presId="urn:microsoft.com/office/officeart/2005/8/layout/pList2"/>
    <dgm:cxn modelId="{4D7A62C1-AE72-45F4-8E90-26741B1D3F37}" type="presParOf" srcId="{877CF318-F83D-458F-9791-1F55A22EC6B3}" destId="{4FF811C7-986A-4406-A4F7-1D2BC3195889}" srcOrd="1" destOrd="0" presId="urn:microsoft.com/office/officeart/2005/8/layout/pList2"/>
    <dgm:cxn modelId="{8A873D17-2723-4EC1-9653-EC60A199951A}" type="presParOf" srcId="{877CF318-F83D-458F-9791-1F55A22EC6B3}" destId="{E5B3E707-FFC8-4553-80B4-64BB11A978DA}" srcOrd="2" destOrd="0" presId="urn:microsoft.com/office/officeart/2005/8/layout/pList2"/>
    <dgm:cxn modelId="{F9514C50-D6E9-420F-AEFE-5CFF2DAAAAE9}" type="presParOf" srcId="{AA353CA4-0A26-43C9-ADE2-EEF892DFDCDD}" destId="{03D3BBD8-D762-42B6-9E54-296E266C7426}" srcOrd="1" destOrd="0" presId="urn:microsoft.com/office/officeart/2005/8/layout/pList2"/>
    <dgm:cxn modelId="{D8729989-D89A-4E90-B1FE-C8913144B864}" type="presParOf" srcId="{AA353CA4-0A26-43C9-ADE2-EEF892DFDCDD}" destId="{2E600EAF-9CD2-4D1A-8C5E-7FEB9BF3F587}" srcOrd="2" destOrd="0" presId="urn:microsoft.com/office/officeart/2005/8/layout/pList2"/>
    <dgm:cxn modelId="{477DA8CA-8D23-4463-B2B5-50854389D75C}" type="presParOf" srcId="{2E600EAF-9CD2-4D1A-8C5E-7FEB9BF3F587}" destId="{26D4D158-1A66-4D8A-9356-390126EFEBF3}" srcOrd="0" destOrd="0" presId="urn:microsoft.com/office/officeart/2005/8/layout/pList2"/>
    <dgm:cxn modelId="{8F9618D4-E0A0-4F15-82D1-73EB416A7B8E}" type="presParOf" srcId="{2E600EAF-9CD2-4D1A-8C5E-7FEB9BF3F587}" destId="{A03758DD-1C22-4D5B-B37B-4FE4B5C640B4}" srcOrd="1" destOrd="0" presId="urn:microsoft.com/office/officeart/2005/8/layout/pList2"/>
    <dgm:cxn modelId="{410D098F-D97D-4A34-89FC-7D5BE8856322}" type="presParOf" srcId="{2E600EAF-9CD2-4D1A-8C5E-7FEB9BF3F587}" destId="{1A05FA2F-8D55-4D5F-A341-98F886F1B08E}" srcOrd="2" destOrd="0" presId="urn:microsoft.com/office/officeart/2005/8/layout/p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1851DAF-3387-41A9-9FF4-29B3EFECA6B2}" type="doc">
      <dgm:prSet loTypeId="urn:microsoft.com/office/officeart/2005/8/layout/radial1" loCatId="cycle" qsTypeId="urn:microsoft.com/office/officeart/2005/8/quickstyle/simple1" qsCatId="simple" csTypeId="urn:microsoft.com/office/officeart/2005/8/colors/accent1_2" csCatId="accent1" phldr="1"/>
      <dgm:spPr/>
      <dgm:t>
        <a:bodyPr/>
        <a:lstStyle/>
        <a:p>
          <a:endParaRPr lang="es-MX"/>
        </a:p>
      </dgm:t>
    </dgm:pt>
    <dgm:pt modelId="{009DF4DC-1F34-4912-B7E3-642956D44F31}">
      <dgm:prSet phldrT="[Texto]"/>
      <dgm:spPr/>
      <dgm:t>
        <a:bodyPr/>
        <a:lstStyle/>
        <a:p>
          <a:r>
            <a:rPr lang="es-MX" dirty="0" smtClean="0"/>
            <a:t>PROCEDIMIENTOS </a:t>
          </a:r>
        </a:p>
        <a:p>
          <a:r>
            <a:rPr lang="es-MX" dirty="0" smtClean="0"/>
            <a:t>RACIONALES</a:t>
          </a:r>
          <a:endParaRPr lang="es-MX" dirty="0"/>
        </a:p>
      </dgm:t>
    </dgm:pt>
    <dgm:pt modelId="{4025A454-D5FB-46D8-B91C-EC79B96460EE}" type="parTrans" cxnId="{E0049E6A-013C-4F54-9454-A9B05C0C6EB6}">
      <dgm:prSet/>
      <dgm:spPr/>
      <dgm:t>
        <a:bodyPr/>
        <a:lstStyle/>
        <a:p>
          <a:endParaRPr lang="es-MX"/>
        </a:p>
      </dgm:t>
    </dgm:pt>
    <dgm:pt modelId="{C21430F3-2ECA-4780-9548-4942D171496E}" type="sibTrans" cxnId="{E0049E6A-013C-4F54-9454-A9B05C0C6EB6}">
      <dgm:prSet/>
      <dgm:spPr/>
      <dgm:t>
        <a:bodyPr/>
        <a:lstStyle/>
        <a:p>
          <a:endParaRPr lang="es-MX"/>
        </a:p>
      </dgm:t>
    </dgm:pt>
    <dgm:pt modelId="{659A42DB-89DF-4413-AF5C-A51A61EDFC60}">
      <dgm:prSet phldrT="[Texto]"/>
      <dgm:spPr/>
      <dgm:t>
        <a:bodyPr/>
        <a:lstStyle/>
        <a:p>
          <a:r>
            <a:rPr lang="es-MX" dirty="0" smtClean="0"/>
            <a:t>GUERRA </a:t>
          </a:r>
        </a:p>
        <a:p>
          <a:r>
            <a:rPr lang="es-MX" dirty="0" smtClean="0"/>
            <a:t>REGLADA</a:t>
          </a:r>
          <a:endParaRPr lang="es-MX" dirty="0"/>
        </a:p>
      </dgm:t>
    </dgm:pt>
    <dgm:pt modelId="{F324AAB6-CFE2-4968-913D-A826AABAAF01}" type="parTrans" cxnId="{01BE916B-E62D-4E19-BDC0-F8D755667574}">
      <dgm:prSet/>
      <dgm:spPr/>
      <dgm:t>
        <a:bodyPr/>
        <a:lstStyle/>
        <a:p>
          <a:endParaRPr lang="es-MX"/>
        </a:p>
      </dgm:t>
    </dgm:pt>
    <dgm:pt modelId="{B04AEBF4-9529-460E-9E6F-D5B34159FF90}" type="sibTrans" cxnId="{01BE916B-E62D-4E19-BDC0-F8D755667574}">
      <dgm:prSet/>
      <dgm:spPr/>
      <dgm:t>
        <a:bodyPr/>
        <a:lstStyle/>
        <a:p>
          <a:endParaRPr lang="es-MX"/>
        </a:p>
      </dgm:t>
    </dgm:pt>
    <dgm:pt modelId="{5C5B8890-88A6-46BB-9C8E-D79CBFD21645}">
      <dgm:prSet phldrT="[Texto]"/>
      <dgm:spPr/>
      <dgm:t>
        <a:bodyPr/>
        <a:lstStyle/>
        <a:p>
          <a:r>
            <a:rPr lang="es-MX" dirty="0" smtClean="0"/>
            <a:t>SUERTE</a:t>
          </a:r>
          <a:endParaRPr lang="es-MX" dirty="0"/>
        </a:p>
      </dgm:t>
    </dgm:pt>
    <dgm:pt modelId="{93033E51-7B3B-4805-83FA-370C016C70CD}" type="parTrans" cxnId="{655CECAA-6631-440C-97C8-95827A255004}">
      <dgm:prSet/>
      <dgm:spPr/>
      <dgm:t>
        <a:bodyPr/>
        <a:lstStyle/>
        <a:p>
          <a:endParaRPr lang="es-MX"/>
        </a:p>
      </dgm:t>
    </dgm:pt>
    <dgm:pt modelId="{4EEB6289-7D4D-46FD-B001-427E88A4BDCD}" type="sibTrans" cxnId="{655CECAA-6631-440C-97C8-95827A255004}">
      <dgm:prSet/>
      <dgm:spPr/>
      <dgm:t>
        <a:bodyPr/>
        <a:lstStyle/>
        <a:p>
          <a:endParaRPr lang="es-MX"/>
        </a:p>
      </dgm:t>
    </dgm:pt>
    <dgm:pt modelId="{D35547DD-779B-44FA-A1B3-F66F3575329A}">
      <dgm:prSet phldrT="[Texto]"/>
      <dgm:spPr/>
      <dgm:t>
        <a:bodyPr/>
        <a:lstStyle/>
        <a:p>
          <a:r>
            <a:rPr lang="es-MX" dirty="0" smtClean="0"/>
            <a:t>MENSAJES</a:t>
          </a:r>
        </a:p>
        <a:p>
          <a:r>
            <a:rPr lang="es-MX" dirty="0" smtClean="0"/>
            <a:t>DIVINOS</a:t>
          </a:r>
          <a:endParaRPr lang="es-MX" dirty="0"/>
        </a:p>
      </dgm:t>
    </dgm:pt>
    <dgm:pt modelId="{7035E318-58D4-4633-A5B4-4242046B3CA5}" type="parTrans" cxnId="{329EA478-485C-405C-BA9C-B41E3C88DEFF}">
      <dgm:prSet/>
      <dgm:spPr/>
      <dgm:t>
        <a:bodyPr/>
        <a:lstStyle/>
        <a:p>
          <a:endParaRPr lang="es-MX"/>
        </a:p>
      </dgm:t>
    </dgm:pt>
    <dgm:pt modelId="{52D9D32C-F579-41BC-BBD6-8FC7E0DF0CD2}" type="sibTrans" cxnId="{329EA478-485C-405C-BA9C-B41E3C88DEFF}">
      <dgm:prSet/>
      <dgm:spPr/>
      <dgm:t>
        <a:bodyPr/>
        <a:lstStyle/>
        <a:p>
          <a:endParaRPr lang="es-MX"/>
        </a:p>
      </dgm:t>
    </dgm:pt>
    <dgm:pt modelId="{7B151479-5667-458F-B2DB-B92C74D49930}">
      <dgm:prSet phldrT="[Texto]"/>
      <dgm:spPr/>
      <dgm:t>
        <a:bodyPr/>
        <a:lstStyle/>
        <a:p>
          <a:r>
            <a:rPr lang="es-MX" dirty="0" smtClean="0"/>
            <a:t>ORDALIAS</a:t>
          </a:r>
          <a:endParaRPr lang="es-MX" dirty="0"/>
        </a:p>
      </dgm:t>
    </dgm:pt>
    <dgm:pt modelId="{3FBA459C-E27D-4576-BD8C-549B5F6CD5AA}" type="parTrans" cxnId="{95669B6C-43AA-4BB1-ABBB-09B779BF2B94}">
      <dgm:prSet/>
      <dgm:spPr/>
      <dgm:t>
        <a:bodyPr/>
        <a:lstStyle/>
        <a:p>
          <a:endParaRPr lang="es-MX"/>
        </a:p>
      </dgm:t>
    </dgm:pt>
    <dgm:pt modelId="{78AF3128-4B4E-4BB2-92A7-824CC7A928D6}" type="sibTrans" cxnId="{95669B6C-43AA-4BB1-ABBB-09B779BF2B94}">
      <dgm:prSet/>
      <dgm:spPr/>
      <dgm:t>
        <a:bodyPr/>
        <a:lstStyle/>
        <a:p>
          <a:endParaRPr lang="es-MX"/>
        </a:p>
      </dgm:t>
    </dgm:pt>
    <dgm:pt modelId="{4033B602-29B4-4AD8-9753-514757B236D8}" type="pres">
      <dgm:prSet presAssocID="{21851DAF-3387-41A9-9FF4-29B3EFECA6B2}" presName="cycle" presStyleCnt="0">
        <dgm:presLayoutVars>
          <dgm:chMax val="1"/>
          <dgm:dir/>
          <dgm:animLvl val="ctr"/>
          <dgm:resizeHandles val="exact"/>
        </dgm:presLayoutVars>
      </dgm:prSet>
      <dgm:spPr/>
    </dgm:pt>
    <dgm:pt modelId="{789A34C8-88DF-4022-98E6-8A0D5A10DA67}" type="pres">
      <dgm:prSet presAssocID="{009DF4DC-1F34-4912-B7E3-642956D44F31}" presName="centerShape" presStyleLbl="node0" presStyleIdx="0" presStyleCnt="1" custScaleX="214504" custScaleY="195817"/>
      <dgm:spPr/>
    </dgm:pt>
    <dgm:pt modelId="{FB7D1EC3-C0CF-4F1B-B85E-A627E22E3CFD}" type="pres">
      <dgm:prSet presAssocID="{F324AAB6-CFE2-4968-913D-A826AABAAF01}" presName="Name9" presStyleLbl="parChTrans1D2" presStyleIdx="0" presStyleCnt="4"/>
      <dgm:spPr/>
    </dgm:pt>
    <dgm:pt modelId="{EADF6D92-140E-4FA2-8F9E-BEB08E895AD0}" type="pres">
      <dgm:prSet presAssocID="{F324AAB6-CFE2-4968-913D-A826AABAAF01}" presName="connTx" presStyleLbl="parChTrans1D2" presStyleIdx="0" presStyleCnt="4"/>
      <dgm:spPr/>
    </dgm:pt>
    <dgm:pt modelId="{444A20AD-DE43-4F64-9441-5E11651F7764}" type="pres">
      <dgm:prSet presAssocID="{659A42DB-89DF-4413-AF5C-A51A61EDFC60}" presName="node" presStyleLbl="node1" presStyleIdx="0" presStyleCnt="4">
        <dgm:presLayoutVars>
          <dgm:bulletEnabled val="1"/>
        </dgm:presLayoutVars>
      </dgm:prSet>
      <dgm:spPr/>
    </dgm:pt>
    <dgm:pt modelId="{0C7A7C69-7CB5-4FC8-9411-621CC44278FA}" type="pres">
      <dgm:prSet presAssocID="{93033E51-7B3B-4805-83FA-370C016C70CD}" presName="Name9" presStyleLbl="parChTrans1D2" presStyleIdx="1" presStyleCnt="4"/>
      <dgm:spPr/>
    </dgm:pt>
    <dgm:pt modelId="{C057AC40-4FDB-4E2F-9FB5-DB905958CB8A}" type="pres">
      <dgm:prSet presAssocID="{93033E51-7B3B-4805-83FA-370C016C70CD}" presName="connTx" presStyleLbl="parChTrans1D2" presStyleIdx="1" presStyleCnt="4"/>
      <dgm:spPr/>
    </dgm:pt>
    <dgm:pt modelId="{AE3E1CC6-07D7-4E5F-9B6C-60509F6CB00B}" type="pres">
      <dgm:prSet presAssocID="{5C5B8890-88A6-46BB-9C8E-D79CBFD21645}" presName="node" presStyleLbl="node1" presStyleIdx="1" presStyleCnt="4">
        <dgm:presLayoutVars>
          <dgm:bulletEnabled val="1"/>
        </dgm:presLayoutVars>
      </dgm:prSet>
      <dgm:spPr/>
    </dgm:pt>
    <dgm:pt modelId="{2E0C9C92-E76B-4F57-9883-0AC57A5912C8}" type="pres">
      <dgm:prSet presAssocID="{7035E318-58D4-4633-A5B4-4242046B3CA5}" presName="Name9" presStyleLbl="parChTrans1D2" presStyleIdx="2" presStyleCnt="4"/>
      <dgm:spPr/>
    </dgm:pt>
    <dgm:pt modelId="{05EACE56-23AB-49BE-959C-358071418D88}" type="pres">
      <dgm:prSet presAssocID="{7035E318-58D4-4633-A5B4-4242046B3CA5}" presName="connTx" presStyleLbl="parChTrans1D2" presStyleIdx="2" presStyleCnt="4"/>
      <dgm:spPr/>
    </dgm:pt>
    <dgm:pt modelId="{2311FCFD-BFE8-4045-A621-D790FA60E86F}" type="pres">
      <dgm:prSet presAssocID="{D35547DD-779B-44FA-A1B3-F66F3575329A}" presName="node" presStyleLbl="node1" presStyleIdx="2" presStyleCnt="4">
        <dgm:presLayoutVars>
          <dgm:bulletEnabled val="1"/>
        </dgm:presLayoutVars>
      </dgm:prSet>
      <dgm:spPr/>
    </dgm:pt>
    <dgm:pt modelId="{A837DF54-5D42-4D41-B6CC-7BB8E02C63EA}" type="pres">
      <dgm:prSet presAssocID="{3FBA459C-E27D-4576-BD8C-549B5F6CD5AA}" presName="Name9" presStyleLbl="parChTrans1D2" presStyleIdx="3" presStyleCnt="4"/>
      <dgm:spPr/>
    </dgm:pt>
    <dgm:pt modelId="{40E1A766-05DF-4093-A4EC-BC4623F831D0}" type="pres">
      <dgm:prSet presAssocID="{3FBA459C-E27D-4576-BD8C-549B5F6CD5AA}" presName="connTx" presStyleLbl="parChTrans1D2" presStyleIdx="3" presStyleCnt="4"/>
      <dgm:spPr/>
    </dgm:pt>
    <dgm:pt modelId="{4B5D7387-0C2F-459D-AF00-8B1E34228692}" type="pres">
      <dgm:prSet presAssocID="{7B151479-5667-458F-B2DB-B92C74D49930}" presName="node" presStyleLbl="node1" presStyleIdx="3" presStyleCnt="4">
        <dgm:presLayoutVars>
          <dgm:bulletEnabled val="1"/>
        </dgm:presLayoutVars>
      </dgm:prSet>
      <dgm:spPr/>
    </dgm:pt>
  </dgm:ptLst>
  <dgm:cxnLst>
    <dgm:cxn modelId="{E6EC66EE-20DC-4836-BAB7-A1E135D271A8}" type="presOf" srcId="{009DF4DC-1F34-4912-B7E3-642956D44F31}" destId="{789A34C8-88DF-4022-98E6-8A0D5A10DA67}" srcOrd="0" destOrd="0" presId="urn:microsoft.com/office/officeart/2005/8/layout/radial1"/>
    <dgm:cxn modelId="{B9ECEBA6-91CF-4ABE-AAB5-B2C53E6E6F83}" type="presOf" srcId="{F324AAB6-CFE2-4968-913D-A826AABAAF01}" destId="{FB7D1EC3-C0CF-4F1B-B85E-A627E22E3CFD}" srcOrd="0" destOrd="0" presId="urn:microsoft.com/office/officeart/2005/8/layout/radial1"/>
    <dgm:cxn modelId="{E0049E6A-013C-4F54-9454-A9B05C0C6EB6}" srcId="{21851DAF-3387-41A9-9FF4-29B3EFECA6B2}" destId="{009DF4DC-1F34-4912-B7E3-642956D44F31}" srcOrd="0" destOrd="0" parTransId="{4025A454-D5FB-46D8-B91C-EC79B96460EE}" sibTransId="{C21430F3-2ECA-4780-9548-4942D171496E}"/>
    <dgm:cxn modelId="{2A468C2A-A6F0-478D-BE6E-60632D264609}" type="presOf" srcId="{3FBA459C-E27D-4576-BD8C-549B5F6CD5AA}" destId="{40E1A766-05DF-4093-A4EC-BC4623F831D0}" srcOrd="1" destOrd="0" presId="urn:microsoft.com/office/officeart/2005/8/layout/radial1"/>
    <dgm:cxn modelId="{EBA51888-9CCC-4EA7-891C-516E63015CE4}" type="presOf" srcId="{7035E318-58D4-4633-A5B4-4242046B3CA5}" destId="{2E0C9C92-E76B-4F57-9883-0AC57A5912C8}" srcOrd="0" destOrd="0" presId="urn:microsoft.com/office/officeart/2005/8/layout/radial1"/>
    <dgm:cxn modelId="{F17DEFD2-B414-4F1D-BE03-7C89F2A489ED}" type="presOf" srcId="{D35547DD-779B-44FA-A1B3-F66F3575329A}" destId="{2311FCFD-BFE8-4045-A621-D790FA60E86F}" srcOrd="0" destOrd="0" presId="urn:microsoft.com/office/officeart/2005/8/layout/radial1"/>
    <dgm:cxn modelId="{95669B6C-43AA-4BB1-ABBB-09B779BF2B94}" srcId="{009DF4DC-1F34-4912-B7E3-642956D44F31}" destId="{7B151479-5667-458F-B2DB-B92C74D49930}" srcOrd="3" destOrd="0" parTransId="{3FBA459C-E27D-4576-BD8C-549B5F6CD5AA}" sibTransId="{78AF3128-4B4E-4BB2-92A7-824CC7A928D6}"/>
    <dgm:cxn modelId="{9F6D7C33-BF53-4515-ABD2-FEE576588BFF}" type="presOf" srcId="{F324AAB6-CFE2-4968-913D-A826AABAAF01}" destId="{EADF6D92-140E-4FA2-8F9E-BEB08E895AD0}" srcOrd="1" destOrd="0" presId="urn:microsoft.com/office/officeart/2005/8/layout/radial1"/>
    <dgm:cxn modelId="{12C3259A-C353-4AC0-B323-DF25624E1DEB}" type="presOf" srcId="{5C5B8890-88A6-46BB-9C8E-D79CBFD21645}" destId="{AE3E1CC6-07D7-4E5F-9B6C-60509F6CB00B}" srcOrd="0" destOrd="0" presId="urn:microsoft.com/office/officeart/2005/8/layout/radial1"/>
    <dgm:cxn modelId="{6CDE5318-B8E4-40E6-B349-3712347BC9DC}" type="presOf" srcId="{659A42DB-89DF-4413-AF5C-A51A61EDFC60}" destId="{444A20AD-DE43-4F64-9441-5E11651F7764}" srcOrd="0" destOrd="0" presId="urn:microsoft.com/office/officeart/2005/8/layout/radial1"/>
    <dgm:cxn modelId="{655CECAA-6631-440C-97C8-95827A255004}" srcId="{009DF4DC-1F34-4912-B7E3-642956D44F31}" destId="{5C5B8890-88A6-46BB-9C8E-D79CBFD21645}" srcOrd="1" destOrd="0" parTransId="{93033E51-7B3B-4805-83FA-370C016C70CD}" sibTransId="{4EEB6289-7D4D-46FD-B001-427E88A4BDCD}"/>
    <dgm:cxn modelId="{E1DB62EB-C469-4716-8E8F-5D817E39394B}" type="presOf" srcId="{7B151479-5667-458F-B2DB-B92C74D49930}" destId="{4B5D7387-0C2F-459D-AF00-8B1E34228692}" srcOrd="0" destOrd="0" presId="urn:microsoft.com/office/officeart/2005/8/layout/radial1"/>
    <dgm:cxn modelId="{922BB5E8-A5EB-4C75-9171-E3B11ACD1323}" type="presOf" srcId="{93033E51-7B3B-4805-83FA-370C016C70CD}" destId="{0C7A7C69-7CB5-4FC8-9411-621CC44278FA}" srcOrd="0" destOrd="0" presId="urn:microsoft.com/office/officeart/2005/8/layout/radial1"/>
    <dgm:cxn modelId="{1AE46121-2D7A-41DF-A998-77844BC1F2CD}" type="presOf" srcId="{7035E318-58D4-4633-A5B4-4242046B3CA5}" destId="{05EACE56-23AB-49BE-959C-358071418D88}" srcOrd="1" destOrd="0" presId="urn:microsoft.com/office/officeart/2005/8/layout/radial1"/>
    <dgm:cxn modelId="{01BE916B-E62D-4E19-BDC0-F8D755667574}" srcId="{009DF4DC-1F34-4912-B7E3-642956D44F31}" destId="{659A42DB-89DF-4413-AF5C-A51A61EDFC60}" srcOrd="0" destOrd="0" parTransId="{F324AAB6-CFE2-4968-913D-A826AABAAF01}" sibTransId="{B04AEBF4-9529-460E-9E6F-D5B34159FF90}"/>
    <dgm:cxn modelId="{329EA478-485C-405C-BA9C-B41E3C88DEFF}" srcId="{009DF4DC-1F34-4912-B7E3-642956D44F31}" destId="{D35547DD-779B-44FA-A1B3-F66F3575329A}" srcOrd="2" destOrd="0" parTransId="{7035E318-58D4-4633-A5B4-4242046B3CA5}" sibTransId="{52D9D32C-F579-41BC-BBD6-8FC7E0DF0CD2}"/>
    <dgm:cxn modelId="{50960E0E-A0E6-431B-BDEB-DC4F2F26C562}" type="presOf" srcId="{3FBA459C-E27D-4576-BD8C-549B5F6CD5AA}" destId="{A837DF54-5D42-4D41-B6CC-7BB8E02C63EA}" srcOrd="0" destOrd="0" presId="urn:microsoft.com/office/officeart/2005/8/layout/radial1"/>
    <dgm:cxn modelId="{C77F186D-246D-492B-AE2B-1AFDD76128F9}" type="presOf" srcId="{93033E51-7B3B-4805-83FA-370C016C70CD}" destId="{C057AC40-4FDB-4E2F-9FB5-DB905958CB8A}" srcOrd="1" destOrd="0" presId="urn:microsoft.com/office/officeart/2005/8/layout/radial1"/>
    <dgm:cxn modelId="{DC87A941-8F3C-436D-AFB3-660FD219BA82}" type="presOf" srcId="{21851DAF-3387-41A9-9FF4-29B3EFECA6B2}" destId="{4033B602-29B4-4AD8-9753-514757B236D8}" srcOrd="0" destOrd="0" presId="urn:microsoft.com/office/officeart/2005/8/layout/radial1"/>
    <dgm:cxn modelId="{CA93F267-8C16-476A-A1C7-47A25CFDE091}" type="presParOf" srcId="{4033B602-29B4-4AD8-9753-514757B236D8}" destId="{789A34C8-88DF-4022-98E6-8A0D5A10DA67}" srcOrd="0" destOrd="0" presId="urn:microsoft.com/office/officeart/2005/8/layout/radial1"/>
    <dgm:cxn modelId="{6923B66E-C985-4FE1-8307-3AFCA9CFAB60}" type="presParOf" srcId="{4033B602-29B4-4AD8-9753-514757B236D8}" destId="{FB7D1EC3-C0CF-4F1B-B85E-A627E22E3CFD}" srcOrd="1" destOrd="0" presId="urn:microsoft.com/office/officeart/2005/8/layout/radial1"/>
    <dgm:cxn modelId="{60304872-FFA6-44D9-B62D-09A0B1B8CDBF}" type="presParOf" srcId="{FB7D1EC3-C0CF-4F1B-B85E-A627E22E3CFD}" destId="{EADF6D92-140E-4FA2-8F9E-BEB08E895AD0}" srcOrd="0" destOrd="0" presId="urn:microsoft.com/office/officeart/2005/8/layout/radial1"/>
    <dgm:cxn modelId="{550C41B0-2D00-4DCF-87E5-A486BBD0268C}" type="presParOf" srcId="{4033B602-29B4-4AD8-9753-514757B236D8}" destId="{444A20AD-DE43-4F64-9441-5E11651F7764}" srcOrd="2" destOrd="0" presId="urn:microsoft.com/office/officeart/2005/8/layout/radial1"/>
    <dgm:cxn modelId="{E9F3EA24-A23F-4028-A75E-EECB27908D1C}" type="presParOf" srcId="{4033B602-29B4-4AD8-9753-514757B236D8}" destId="{0C7A7C69-7CB5-4FC8-9411-621CC44278FA}" srcOrd="3" destOrd="0" presId="urn:microsoft.com/office/officeart/2005/8/layout/radial1"/>
    <dgm:cxn modelId="{C9E72E59-C394-4DD3-871B-A02815F39E39}" type="presParOf" srcId="{0C7A7C69-7CB5-4FC8-9411-621CC44278FA}" destId="{C057AC40-4FDB-4E2F-9FB5-DB905958CB8A}" srcOrd="0" destOrd="0" presId="urn:microsoft.com/office/officeart/2005/8/layout/radial1"/>
    <dgm:cxn modelId="{D1AF0054-1B22-49E3-BB22-44E2DEFEB6FC}" type="presParOf" srcId="{4033B602-29B4-4AD8-9753-514757B236D8}" destId="{AE3E1CC6-07D7-4E5F-9B6C-60509F6CB00B}" srcOrd="4" destOrd="0" presId="urn:microsoft.com/office/officeart/2005/8/layout/radial1"/>
    <dgm:cxn modelId="{3D2ABA83-B196-4B38-89FC-E5917836A3EB}" type="presParOf" srcId="{4033B602-29B4-4AD8-9753-514757B236D8}" destId="{2E0C9C92-E76B-4F57-9883-0AC57A5912C8}" srcOrd="5" destOrd="0" presId="urn:microsoft.com/office/officeart/2005/8/layout/radial1"/>
    <dgm:cxn modelId="{728C8309-A1F9-4907-8B52-439598BB5139}" type="presParOf" srcId="{2E0C9C92-E76B-4F57-9883-0AC57A5912C8}" destId="{05EACE56-23AB-49BE-959C-358071418D88}" srcOrd="0" destOrd="0" presId="urn:microsoft.com/office/officeart/2005/8/layout/radial1"/>
    <dgm:cxn modelId="{4CD0EB88-B29D-4E06-8D17-EBAC0BA00C04}" type="presParOf" srcId="{4033B602-29B4-4AD8-9753-514757B236D8}" destId="{2311FCFD-BFE8-4045-A621-D790FA60E86F}" srcOrd="6" destOrd="0" presId="urn:microsoft.com/office/officeart/2005/8/layout/radial1"/>
    <dgm:cxn modelId="{9A8F6BB9-C4AC-4AE9-9DF8-88154EB3E926}" type="presParOf" srcId="{4033B602-29B4-4AD8-9753-514757B236D8}" destId="{A837DF54-5D42-4D41-B6CC-7BB8E02C63EA}" srcOrd="7" destOrd="0" presId="urn:microsoft.com/office/officeart/2005/8/layout/radial1"/>
    <dgm:cxn modelId="{EE3CAAF1-15B9-435E-BC92-33627E0CC321}" type="presParOf" srcId="{A837DF54-5D42-4D41-B6CC-7BB8E02C63EA}" destId="{40E1A766-05DF-4093-A4EC-BC4623F831D0}" srcOrd="0" destOrd="0" presId="urn:microsoft.com/office/officeart/2005/8/layout/radial1"/>
    <dgm:cxn modelId="{8EE09069-B3DF-4346-9EAB-62081FD88498}" type="presParOf" srcId="{4033B602-29B4-4AD8-9753-514757B236D8}" destId="{4B5D7387-0C2F-459D-AF00-8B1E34228692}" srcOrd="8"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D54E41E4-E371-4B42-A4C5-292949077BA1}" type="doc">
      <dgm:prSet loTypeId="urn:microsoft.com/office/officeart/2005/8/layout/pList2" loCatId="list" qsTypeId="urn:microsoft.com/office/officeart/2005/8/quickstyle/simple1" qsCatId="simple" csTypeId="urn:microsoft.com/office/officeart/2005/8/colors/accent1_2" csCatId="accent1" phldr="1"/>
      <dgm:spPr/>
    </dgm:pt>
    <dgm:pt modelId="{8A3AB495-E4C5-4EF7-8EB9-C28ED462DA36}">
      <dgm:prSet phldrT="[Texto]"/>
      <dgm:spPr/>
      <dgm:t>
        <a:bodyPr/>
        <a:lstStyle/>
        <a:p>
          <a:pPr algn="ctr"/>
          <a:r>
            <a:rPr lang="es-MX" dirty="0" smtClean="0"/>
            <a:t>DISCUSION</a:t>
          </a:r>
        </a:p>
        <a:p>
          <a:pPr algn="ctr"/>
          <a:r>
            <a:rPr lang="es-MX" dirty="0" smtClean="0"/>
            <a:t>O NEGOCIACION</a:t>
          </a:r>
        </a:p>
        <a:p>
          <a:pPr algn="just"/>
          <a:r>
            <a:rPr lang="es-MX" dirty="0" smtClean="0"/>
            <a:t>Medio por el cual las partes a través del dialogo y por ellas mismas llegan a una solución que es aceptada</a:t>
          </a:r>
          <a:endParaRPr lang="es-MX" dirty="0"/>
        </a:p>
      </dgm:t>
    </dgm:pt>
    <dgm:pt modelId="{0324180E-A1D0-4DE5-A6F9-21137EC4C3C2}" type="parTrans" cxnId="{308363CB-E364-4B93-8F80-0E57D48F8025}">
      <dgm:prSet/>
      <dgm:spPr/>
      <dgm:t>
        <a:bodyPr/>
        <a:lstStyle/>
        <a:p>
          <a:endParaRPr lang="es-MX"/>
        </a:p>
      </dgm:t>
    </dgm:pt>
    <dgm:pt modelId="{B675B131-545F-455D-B61A-B6E3BC5D014D}" type="sibTrans" cxnId="{308363CB-E364-4B93-8F80-0E57D48F8025}">
      <dgm:prSet/>
      <dgm:spPr/>
      <dgm:t>
        <a:bodyPr/>
        <a:lstStyle/>
        <a:p>
          <a:endParaRPr lang="es-MX"/>
        </a:p>
      </dgm:t>
    </dgm:pt>
    <dgm:pt modelId="{A548E60C-8C2B-407B-8C6E-FF7F8239B565}">
      <dgm:prSet phldrT="[Texto]"/>
      <dgm:spPr/>
      <dgm:t>
        <a:bodyPr/>
        <a:lstStyle/>
        <a:p>
          <a:pPr algn="ctr"/>
          <a:r>
            <a:rPr lang="es-MX" dirty="0" smtClean="0"/>
            <a:t>MEDIACION</a:t>
          </a:r>
        </a:p>
        <a:p>
          <a:pPr algn="ctr"/>
          <a:endParaRPr lang="es-MX" dirty="0" smtClean="0"/>
        </a:p>
        <a:p>
          <a:pPr algn="just"/>
          <a:r>
            <a:rPr lang="es-MX" dirty="0" smtClean="0"/>
            <a:t>Procedimiento en que la solución de acuerda  con la intervención de un tercero, teniendo que ser aceptada aquella por las partes.</a:t>
          </a:r>
          <a:endParaRPr lang="es-MX" dirty="0"/>
        </a:p>
      </dgm:t>
    </dgm:pt>
    <dgm:pt modelId="{9C069A16-C7C3-4940-8E9F-4EF566D8B5A0}" type="parTrans" cxnId="{0984FF8F-D7AE-4F01-A173-519348523896}">
      <dgm:prSet/>
      <dgm:spPr/>
      <dgm:t>
        <a:bodyPr/>
        <a:lstStyle/>
        <a:p>
          <a:endParaRPr lang="es-MX"/>
        </a:p>
      </dgm:t>
    </dgm:pt>
    <dgm:pt modelId="{E526699D-0CAB-48BA-9947-7EB503FDFD3F}" type="sibTrans" cxnId="{0984FF8F-D7AE-4F01-A173-519348523896}">
      <dgm:prSet/>
      <dgm:spPr/>
      <dgm:t>
        <a:bodyPr/>
        <a:lstStyle/>
        <a:p>
          <a:endParaRPr lang="es-MX"/>
        </a:p>
      </dgm:t>
    </dgm:pt>
    <dgm:pt modelId="{DC01E98B-5971-4ED6-9D25-A6D90C50AB1D}">
      <dgm:prSet phldrT="[Texto]"/>
      <dgm:spPr/>
      <dgm:t>
        <a:bodyPr/>
        <a:lstStyle/>
        <a:p>
          <a:r>
            <a:rPr lang="es-MX" dirty="0" smtClean="0"/>
            <a:t>JURISDICCION</a:t>
          </a:r>
        </a:p>
        <a:p>
          <a:endParaRPr lang="es-MX" dirty="0" smtClean="0"/>
        </a:p>
        <a:p>
          <a:r>
            <a:rPr lang="es-MX" dirty="0" smtClean="0"/>
            <a:t>Procedimiento reglado, arbitrado por el Estado.</a:t>
          </a:r>
          <a:endParaRPr lang="es-MX" dirty="0"/>
        </a:p>
      </dgm:t>
    </dgm:pt>
    <dgm:pt modelId="{2AFBC217-93BA-421C-BC7E-34F8046775B8}" type="parTrans" cxnId="{DD71154D-BE29-4D4B-B5C2-618B9AC96E4B}">
      <dgm:prSet/>
      <dgm:spPr/>
      <dgm:t>
        <a:bodyPr/>
        <a:lstStyle/>
        <a:p>
          <a:endParaRPr lang="es-MX"/>
        </a:p>
      </dgm:t>
    </dgm:pt>
    <dgm:pt modelId="{5AA40EAF-0486-4749-B4FB-FD2726B9184B}" type="sibTrans" cxnId="{DD71154D-BE29-4D4B-B5C2-618B9AC96E4B}">
      <dgm:prSet/>
      <dgm:spPr/>
      <dgm:t>
        <a:bodyPr/>
        <a:lstStyle/>
        <a:p>
          <a:endParaRPr lang="es-MX"/>
        </a:p>
      </dgm:t>
    </dgm:pt>
    <dgm:pt modelId="{90AD48B3-5171-4A6D-AD2B-B7E97110D4FF}">
      <dgm:prSet/>
      <dgm:spPr/>
      <dgm:t>
        <a:bodyPr/>
        <a:lstStyle/>
        <a:p>
          <a:r>
            <a:rPr lang="es-MX" dirty="0" smtClean="0"/>
            <a:t>ADJUDICACION</a:t>
          </a:r>
        </a:p>
        <a:p>
          <a:endParaRPr lang="es-MX" dirty="0" smtClean="0"/>
        </a:p>
        <a:p>
          <a:r>
            <a:rPr lang="es-MX" dirty="0" smtClean="0"/>
            <a:t>Instrumento en el que la solución  es dada  por un tercero, ejemplo: laudo arbitral</a:t>
          </a:r>
          <a:endParaRPr lang="es-MX" dirty="0"/>
        </a:p>
      </dgm:t>
    </dgm:pt>
    <dgm:pt modelId="{17400A05-027D-44BC-882F-F73EB0D5A829}" type="parTrans" cxnId="{3978A291-E2EC-4331-BFAA-199E8ACA076D}">
      <dgm:prSet/>
      <dgm:spPr/>
      <dgm:t>
        <a:bodyPr/>
        <a:lstStyle/>
        <a:p>
          <a:endParaRPr lang="es-MX"/>
        </a:p>
      </dgm:t>
    </dgm:pt>
    <dgm:pt modelId="{D1DEEFDE-7EAC-4F8C-8407-0252DDBE47A5}" type="sibTrans" cxnId="{3978A291-E2EC-4331-BFAA-199E8ACA076D}">
      <dgm:prSet/>
      <dgm:spPr/>
      <dgm:t>
        <a:bodyPr/>
        <a:lstStyle/>
        <a:p>
          <a:endParaRPr lang="es-MX"/>
        </a:p>
      </dgm:t>
    </dgm:pt>
    <dgm:pt modelId="{EEDBCC94-EF86-4D3A-AE52-34974C566A44}" type="pres">
      <dgm:prSet presAssocID="{D54E41E4-E371-4B42-A4C5-292949077BA1}" presName="Name0" presStyleCnt="0">
        <dgm:presLayoutVars>
          <dgm:dir/>
          <dgm:resizeHandles val="exact"/>
        </dgm:presLayoutVars>
      </dgm:prSet>
      <dgm:spPr/>
    </dgm:pt>
    <dgm:pt modelId="{9427F2ED-8B62-43DC-832D-DCDA937F43D7}" type="pres">
      <dgm:prSet presAssocID="{D54E41E4-E371-4B42-A4C5-292949077BA1}" presName="bkgdShp" presStyleLbl="alignAccFollowNode1" presStyleIdx="0" presStyleCnt="1"/>
      <dgm:spPr/>
    </dgm:pt>
    <dgm:pt modelId="{592B0EE9-7055-4CD5-BA98-38942B48E148}" type="pres">
      <dgm:prSet presAssocID="{D54E41E4-E371-4B42-A4C5-292949077BA1}" presName="linComp" presStyleCnt="0"/>
      <dgm:spPr/>
    </dgm:pt>
    <dgm:pt modelId="{283BE5D1-02B0-4FD3-B2CD-97AD3E10D308}" type="pres">
      <dgm:prSet presAssocID="{8A3AB495-E4C5-4EF7-8EB9-C28ED462DA36}" presName="compNode" presStyleCnt="0"/>
      <dgm:spPr/>
    </dgm:pt>
    <dgm:pt modelId="{9BF78856-74CF-4A2E-AFC8-4F6446956693}" type="pres">
      <dgm:prSet presAssocID="{8A3AB495-E4C5-4EF7-8EB9-C28ED462DA36}" presName="node" presStyleLbl="node1" presStyleIdx="0" presStyleCnt="4">
        <dgm:presLayoutVars>
          <dgm:bulletEnabled val="1"/>
        </dgm:presLayoutVars>
      </dgm:prSet>
      <dgm:spPr/>
      <dgm:t>
        <a:bodyPr/>
        <a:lstStyle/>
        <a:p>
          <a:endParaRPr lang="es-MX"/>
        </a:p>
      </dgm:t>
    </dgm:pt>
    <dgm:pt modelId="{9B6691F6-1C52-4424-A4D2-9F4EA01C35F0}" type="pres">
      <dgm:prSet presAssocID="{8A3AB495-E4C5-4EF7-8EB9-C28ED462DA36}" presName="invisiNode" presStyleLbl="node1" presStyleIdx="0" presStyleCnt="4"/>
      <dgm:spPr/>
    </dgm:pt>
    <dgm:pt modelId="{81C4DF43-28F5-4870-A367-F184D3FE2C7C}" type="pres">
      <dgm:prSet presAssocID="{8A3AB495-E4C5-4EF7-8EB9-C28ED462DA36}" presName="imagNode" presStyleLbl="fgImgPlace1" presStyleIdx="0" presStyleCnt="4"/>
      <dgm:spPr>
        <a:blipFill rotWithShape="0">
          <a:blip xmlns:r="http://schemas.openxmlformats.org/officeDocument/2006/relationships" r:embed="rId1"/>
          <a:stretch>
            <a:fillRect/>
          </a:stretch>
        </a:blipFill>
      </dgm:spPr>
    </dgm:pt>
    <dgm:pt modelId="{8EFF0513-AE43-4A20-9FE1-70814FE89E93}" type="pres">
      <dgm:prSet presAssocID="{B675B131-545F-455D-B61A-B6E3BC5D014D}" presName="sibTrans" presStyleLbl="sibTrans2D1" presStyleIdx="0" presStyleCnt="0"/>
      <dgm:spPr/>
    </dgm:pt>
    <dgm:pt modelId="{8D23D445-C72C-4922-9B5E-ED26D8001847}" type="pres">
      <dgm:prSet presAssocID="{A548E60C-8C2B-407B-8C6E-FF7F8239B565}" presName="compNode" presStyleCnt="0"/>
      <dgm:spPr/>
    </dgm:pt>
    <dgm:pt modelId="{32610B96-A895-4D89-8EE8-E6EA476E8B20}" type="pres">
      <dgm:prSet presAssocID="{A548E60C-8C2B-407B-8C6E-FF7F8239B565}" presName="node" presStyleLbl="node1" presStyleIdx="1" presStyleCnt="4">
        <dgm:presLayoutVars>
          <dgm:bulletEnabled val="1"/>
        </dgm:presLayoutVars>
      </dgm:prSet>
      <dgm:spPr/>
      <dgm:t>
        <a:bodyPr/>
        <a:lstStyle/>
        <a:p>
          <a:endParaRPr lang="es-MX"/>
        </a:p>
      </dgm:t>
    </dgm:pt>
    <dgm:pt modelId="{2AFAEBE2-F326-41B3-9336-745CB821E9B3}" type="pres">
      <dgm:prSet presAssocID="{A548E60C-8C2B-407B-8C6E-FF7F8239B565}" presName="invisiNode" presStyleLbl="node1" presStyleIdx="1" presStyleCnt="4"/>
      <dgm:spPr/>
    </dgm:pt>
    <dgm:pt modelId="{AF47ED7C-7A98-4DCF-B517-D4B14176FC99}" type="pres">
      <dgm:prSet presAssocID="{A548E60C-8C2B-407B-8C6E-FF7F8239B565}" presName="imagNode" presStyleLbl="fgImgPlace1" presStyleIdx="1" presStyleCnt="4"/>
      <dgm:spPr>
        <a:blipFill rotWithShape="0">
          <a:blip xmlns:r="http://schemas.openxmlformats.org/officeDocument/2006/relationships" r:embed="rId2"/>
          <a:stretch>
            <a:fillRect/>
          </a:stretch>
        </a:blipFill>
      </dgm:spPr>
    </dgm:pt>
    <dgm:pt modelId="{18DABD31-DD01-4EC3-B9D1-2EFBE0435EF8}" type="pres">
      <dgm:prSet presAssocID="{E526699D-0CAB-48BA-9947-7EB503FDFD3F}" presName="sibTrans" presStyleLbl="sibTrans2D1" presStyleIdx="0" presStyleCnt="0"/>
      <dgm:spPr/>
    </dgm:pt>
    <dgm:pt modelId="{F295E1CB-D828-485E-9CD2-F7424F31EA84}" type="pres">
      <dgm:prSet presAssocID="{90AD48B3-5171-4A6D-AD2B-B7E97110D4FF}" presName="compNode" presStyleCnt="0"/>
      <dgm:spPr/>
    </dgm:pt>
    <dgm:pt modelId="{6FD0C6D5-1BA1-46B9-84A7-803DD13B967E}" type="pres">
      <dgm:prSet presAssocID="{90AD48B3-5171-4A6D-AD2B-B7E97110D4FF}" presName="node" presStyleLbl="node1" presStyleIdx="2" presStyleCnt="4">
        <dgm:presLayoutVars>
          <dgm:bulletEnabled val="1"/>
        </dgm:presLayoutVars>
      </dgm:prSet>
      <dgm:spPr/>
      <dgm:t>
        <a:bodyPr/>
        <a:lstStyle/>
        <a:p>
          <a:endParaRPr lang="es-MX"/>
        </a:p>
      </dgm:t>
    </dgm:pt>
    <dgm:pt modelId="{38402D00-6A16-412F-A34F-638FAA4CFE1F}" type="pres">
      <dgm:prSet presAssocID="{90AD48B3-5171-4A6D-AD2B-B7E97110D4FF}" presName="invisiNode" presStyleLbl="node1" presStyleIdx="2" presStyleCnt="4"/>
      <dgm:spPr/>
    </dgm:pt>
    <dgm:pt modelId="{5FAEF3F8-FD75-4506-A6DE-CEEEB7AE3455}" type="pres">
      <dgm:prSet presAssocID="{90AD48B3-5171-4A6D-AD2B-B7E97110D4FF}" presName="imagNode" presStyleLbl="fgImgPlace1" presStyleIdx="2" presStyleCnt="4"/>
      <dgm:spPr>
        <a:blipFill rotWithShape="0">
          <a:blip xmlns:r="http://schemas.openxmlformats.org/officeDocument/2006/relationships" r:embed="rId3"/>
          <a:stretch>
            <a:fillRect/>
          </a:stretch>
        </a:blipFill>
      </dgm:spPr>
    </dgm:pt>
    <dgm:pt modelId="{BD544727-E208-428D-85FC-84DBD0E67794}" type="pres">
      <dgm:prSet presAssocID="{D1DEEFDE-7EAC-4F8C-8407-0252DDBE47A5}" presName="sibTrans" presStyleLbl="sibTrans2D1" presStyleIdx="0" presStyleCnt="0"/>
      <dgm:spPr/>
    </dgm:pt>
    <dgm:pt modelId="{4514C29A-BD7B-45FF-9710-514F2D52BE93}" type="pres">
      <dgm:prSet presAssocID="{DC01E98B-5971-4ED6-9D25-A6D90C50AB1D}" presName="compNode" presStyleCnt="0"/>
      <dgm:spPr/>
    </dgm:pt>
    <dgm:pt modelId="{958283A9-7549-4616-948F-CEFADCDBFE25}" type="pres">
      <dgm:prSet presAssocID="{DC01E98B-5971-4ED6-9D25-A6D90C50AB1D}" presName="node" presStyleLbl="node1" presStyleIdx="3" presStyleCnt="4">
        <dgm:presLayoutVars>
          <dgm:bulletEnabled val="1"/>
        </dgm:presLayoutVars>
      </dgm:prSet>
      <dgm:spPr/>
      <dgm:t>
        <a:bodyPr/>
        <a:lstStyle/>
        <a:p>
          <a:endParaRPr lang="es-MX"/>
        </a:p>
      </dgm:t>
    </dgm:pt>
    <dgm:pt modelId="{B7542112-1E24-4248-ADED-29813A678089}" type="pres">
      <dgm:prSet presAssocID="{DC01E98B-5971-4ED6-9D25-A6D90C50AB1D}" presName="invisiNode" presStyleLbl="node1" presStyleIdx="3" presStyleCnt="4"/>
      <dgm:spPr/>
    </dgm:pt>
    <dgm:pt modelId="{084BCB34-3165-4C0D-9530-ADE1DEFEF39B}" type="pres">
      <dgm:prSet presAssocID="{DC01E98B-5971-4ED6-9D25-A6D90C50AB1D}" presName="imagNode" presStyleLbl="fgImgPlace1" presStyleIdx="3" presStyleCnt="4"/>
      <dgm:spPr>
        <a:blipFill rotWithShape="0">
          <a:blip xmlns:r="http://schemas.openxmlformats.org/officeDocument/2006/relationships" r:embed="rId4"/>
          <a:stretch>
            <a:fillRect/>
          </a:stretch>
        </a:blipFill>
      </dgm:spPr>
    </dgm:pt>
  </dgm:ptLst>
  <dgm:cxnLst>
    <dgm:cxn modelId="{0984FF8F-D7AE-4F01-A173-519348523896}" srcId="{D54E41E4-E371-4B42-A4C5-292949077BA1}" destId="{A548E60C-8C2B-407B-8C6E-FF7F8239B565}" srcOrd="1" destOrd="0" parTransId="{9C069A16-C7C3-4940-8E9F-4EF566D8B5A0}" sibTransId="{E526699D-0CAB-48BA-9947-7EB503FDFD3F}"/>
    <dgm:cxn modelId="{078E9292-9AE7-42B3-981E-019F15F26BF1}" type="presOf" srcId="{90AD48B3-5171-4A6D-AD2B-B7E97110D4FF}" destId="{6FD0C6D5-1BA1-46B9-84A7-803DD13B967E}" srcOrd="0" destOrd="0" presId="urn:microsoft.com/office/officeart/2005/8/layout/pList2"/>
    <dgm:cxn modelId="{5E374EB6-207F-467F-B529-5A37A1781BE2}" type="presOf" srcId="{E526699D-0CAB-48BA-9947-7EB503FDFD3F}" destId="{18DABD31-DD01-4EC3-B9D1-2EFBE0435EF8}" srcOrd="0" destOrd="0" presId="urn:microsoft.com/office/officeart/2005/8/layout/pList2"/>
    <dgm:cxn modelId="{308363CB-E364-4B93-8F80-0E57D48F8025}" srcId="{D54E41E4-E371-4B42-A4C5-292949077BA1}" destId="{8A3AB495-E4C5-4EF7-8EB9-C28ED462DA36}" srcOrd="0" destOrd="0" parTransId="{0324180E-A1D0-4DE5-A6F9-21137EC4C3C2}" sibTransId="{B675B131-545F-455D-B61A-B6E3BC5D014D}"/>
    <dgm:cxn modelId="{F2AAFF80-3962-4104-9C96-06A4158A7D79}" type="presOf" srcId="{D54E41E4-E371-4B42-A4C5-292949077BA1}" destId="{EEDBCC94-EF86-4D3A-AE52-34974C566A44}" srcOrd="0" destOrd="0" presId="urn:microsoft.com/office/officeart/2005/8/layout/pList2"/>
    <dgm:cxn modelId="{4C84E489-07A0-40C3-AB47-181CC5BE157E}" type="presOf" srcId="{D1DEEFDE-7EAC-4F8C-8407-0252DDBE47A5}" destId="{BD544727-E208-428D-85FC-84DBD0E67794}" srcOrd="0" destOrd="0" presId="urn:microsoft.com/office/officeart/2005/8/layout/pList2"/>
    <dgm:cxn modelId="{10909854-7278-4BC8-AA9D-F05D34901A8D}" type="presOf" srcId="{DC01E98B-5971-4ED6-9D25-A6D90C50AB1D}" destId="{958283A9-7549-4616-948F-CEFADCDBFE25}" srcOrd="0" destOrd="0" presId="urn:microsoft.com/office/officeart/2005/8/layout/pList2"/>
    <dgm:cxn modelId="{8F172F88-E43F-48CA-AEEC-ED7D9E742116}" type="presOf" srcId="{A548E60C-8C2B-407B-8C6E-FF7F8239B565}" destId="{32610B96-A895-4D89-8EE8-E6EA476E8B20}" srcOrd="0" destOrd="0" presId="urn:microsoft.com/office/officeart/2005/8/layout/pList2"/>
    <dgm:cxn modelId="{EF839074-9E98-45CF-877C-839D19F36DC9}" type="presOf" srcId="{8A3AB495-E4C5-4EF7-8EB9-C28ED462DA36}" destId="{9BF78856-74CF-4A2E-AFC8-4F6446956693}" srcOrd="0" destOrd="0" presId="urn:microsoft.com/office/officeart/2005/8/layout/pList2"/>
    <dgm:cxn modelId="{18F85B88-47E6-49BA-A93B-0EF70375518F}" type="presOf" srcId="{B675B131-545F-455D-B61A-B6E3BC5D014D}" destId="{8EFF0513-AE43-4A20-9FE1-70814FE89E93}" srcOrd="0" destOrd="0" presId="urn:microsoft.com/office/officeart/2005/8/layout/pList2"/>
    <dgm:cxn modelId="{DD71154D-BE29-4D4B-B5C2-618B9AC96E4B}" srcId="{D54E41E4-E371-4B42-A4C5-292949077BA1}" destId="{DC01E98B-5971-4ED6-9D25-A6D90C50AB1D}" srcOrd="3" destOrd="0" parTransId="{2AFBC217-93BA-421C-BC7E-34F8046775B8}" sibTransId="{5AA40EAF-0486-4749-B4FB-FD2726B9184B}"/>
    <dgm:cxn modelId="{3978A291-E2EC-4331-BFAA-199E8ACA076D}" srcId="{D54E41E4-E371-4B42-A4C5-292949077BA1}" destId="{90AD48B3-5171-4A6D-AD2B-B7E97110D4FF}" srcOrd="2" destOrd="0" parTransId="{17400A05-027D-44BC-882F-F73EB0D5A829}" sibTransId="{D1DEEFDE-7EAC-4F8C-8407-0252DDBE47A5}"/>
    <dgm:cxn modelId="{750FD7A0-77BA-4902-B017-401A4CD3F467}" type="presParOf" srcId="{EEDBCC94-EF86-4D3A-AE52-34974C566A44}" destId="{9427F2ED-8B62-43DC-832D-DCDA937F43D7}" srcOrd="0" destOrd="0" presId="urn:microsoft.com/office/officeart/2005/8/layout/pList2"/>
    <dgm:cxn modelId="{C76E665D-82F0-4615-952F-DBB4A56F2DF1}" type="presParOf" srcId="{EEDBCC94-EF86-4D3A-AE52-34974C566A44}" destId="{592B0EE9-7055-4CD5-BA98-38942B48E148}" srcOrd="1" destOrd="0" presId="urn:microsoft.com/office/officeart/2005/8/layout/pList2"/>
    <dgm:cxn modelId="{1ED006AC-A119-4BEA-A09F-3D1E3D92401F}" type="presParOf" srcId="{592B0EE9-7055-4CD5-BA98-38942B48E148}" destId="{283BE5D1-02B0-4FD3-B2CD-97AD3E10D308}" srcOrd="0" destOrd="0" presId="urn:microsoft.com/office/officeart/2005/8/layout/pList2"/>
    <dgm:cxn modelId="{84F52A41-8C1E-45D0-8D05-A981EFC9E0DA}" type="presParOf" srcId="{283BE5D1-02B0-4FD3-B2CD-97AD3E10D308}" destId="{9BF78856-74CF-4A2E-AFC8-4F6446956693}" srcOrd="0" destOrd="0" presId="urn:microsoft.com/office/officeart/2005/8/layout/pList2"/>
    <dgm:cxn modelId="{588CA9B9-71E2-4E25-BA76-94A839F14B4C}" type="presParOf" srcId="{283BE5D1-02B0-4FD3-B2CD-97AD3E10D308}" destId="{9B6691F6-1C52-4424-A4D2-9F4EA01C35F0}" srcOrd="1" destOrd="0" presId="urn:microsoft.com/office/officeart/2005/8/layout/pList2"/>
    <dgm:cxn modelId="{CAD48370-4F85-4CCC-84F4-3AE3E4F6E37A}" type="presParOf" srcId="{283BE5D1-02B0-4FD3-B2CD-97AD3E10D308}" destId="{81C4DF43-28F5-4870-A367-F184D3FE2C7C}" srcOrd="2" destOrd="0" presId="urn:microsoft.com/office/officeart/2005/8/layout/pList2"/>
    <dgm:cxn modelId="{5C84A604-8D60-4CF7-9D1A-54799DDBFC95}" type="presParOf" srcId="{592B0EE9-7055-4CD5-BA98-38942B48E148}" destId="{8EFF0513-AE43-4A20-9FE1-70814FE89E93}" srcOrd="1" destOrd="0" presId="urn:microsoft.com/office/officeart/2005/8/layout/pList2"/>
    <dgm:cxn modelId="{3380D8F0-88A2-4255-8DD7-C4C251060809}" type="presParOf" srcId="{592B0EE9-7055-4CD5-BA98-38942B48E148}" destId="{8D23D445-C72C-4922-9B5E-ED26D8001847}" srcOrd="2" destOrd="0" presId="urn:microsoft.com/office/officeart/2005/8/layout/pList2"/>
    <dgm:cxn modelId="{4ADF5E1B-CFDC-41A6-AFD0-814EF6D32C5C}" type="presParOf" srcId="{8D23D445-C72C-4922-9B5E-ED26D8001847}" destId="{32610B96-A895-4D89-8EE8-E6EA476E8B20}" srcOrd="0" destOrd="0" presId="urn:microsoft.com/office/officeart/2005/8/layout/pList2"/>
    <dgm:cxn modelId="{02C82CC5-6978-4DBF-9C64-5D35201984E6}" type="presParOf" srcId="{8D23D445-C72C-4922-9B5E-ED26D8001847}" destId="{2AFAEBE2-F326-41B3-9336-745CB821E9B3}" srcOrd="1" destOrd="0" presId="urn:microsoft.com/office/officeart/2005/8/layout/pList2"/>
    <dgm:cxn modelId="{F2128550-52C2-449D-8C99-33EAFF8117B2}" type="presParOf" srcId="{8D23D445-C72C-4922-9B5E-ED26D8001847}" destId="{AF47ED7C-7A98-4DCF-B517-D4B14176FC99}" srcOrd="2" destOrd="0" presId="urn:microsoft.com/office/officeart/2005/8/layout/pList2"/>
    <dgm:cxn modelId="{1F69695E-DB34-4886-9EDA-DB3CC0E54A17}" type="presParOf" srcId="{592B0EE9-7055-4CD5-BA98-38942B48E148}" destId="{18DABD31-DD01-4EC3-B9D1-2EFBE0435EF8}" srcOrd="3" destOrd="0" presId="urn:microsoft.com/office/officeart/2005/8/layout/pList2"/>
    <dgm:cxn modelId="{69D72052-CC7B-4147-B4D5-97235EB8A7AA}" type="presParOf" srcId="{592B0EE9-7055-4CD5-BA98-38942B48E148}" destId="{F295E1CB-D828-485E-9CD2-F7424F31EA84}" srcOrd="4" destOrd="0" presId="urn:microsoft.com/office/officeart/2005/8/layout/pList2"/>
    <dgm:cxn modelId="{BACD0B2B-6D82-47EB-B65E-F4A462D5ED06}" type="presParOf" srcId="{F295E1CB-D828-485E-9CD2-F7424F31EA84}" destId="{6FD0C6D5-1BA1-46B9-84A7-803DD13B967E}" srcOrd="0" destOrd="0" presId="urn:microsoft.com/office/officeart/2005/8/layout/pList2"/>
    <dgm:cxn modelId="{D5D979E5-AAE4-4073-BED4-D25BFAF27DBA}" type="presParOf" srcId="{F295E1CB-D828-485E-9CD2-F7424F31EA84}" destId="{38402D00-6A16-412F-A34F-638FAA4CFE1F}" srcOrd="1" destOrd="0" presId="urn:microsoft.com/office/officeart/2005/8/layout/pList2"/>
    <dgm:cxn modelId="{BD97F755-2410-4ABD-B218-7102D5A85B49}" type="presParOf" srcId="{F295E1CB-D828-485E-9CD2-F7424F31EA84}" destId="{5FAEF3F8-FD75-4506-A6DE-CEEEB7AE3455}" srcOrd="2" destOrd="0" presId="urn:microsoft.com/office/officeart/2005/8/layout/pList2"/>
    <dgm:cxn modelId="{ABF05111-7FA0-409A-8AAF-224C998AA4C8}" type="presParOf" srcId="{592B0EE9-7055-4CD5-BA98-38942B48E148}" destId="{BD544727-E208-428D-85FC-84DBD0E67794}" srcOrd="5" destOrd="0" presId="urn:microsoft.com/office/officeart/2005/8/layout/pList2"/>
    <dgm:cxn modelId="{93AC96F6-2783-4D82-ACAD-67284880D6D9}" type="presParOf" srcId="{592B0EE9-7055-4CD5-BA98-38942B48E148}" destId="{4514C29A-BD7B-45FF-9710-514F2D52BE93}" srcOrd="6" destOrd="0" presId="urn:microsoft.com/office/officeart/2005/8/layout/pList2"/>
    <dgm:cxn modelId="{9DDDCC70-0AA8-4F28-B9AB-2774C5AF280F}" type="presParOf" srcId="{4514C29A-BD7B-45FF-9710-514F2D52BE93}" destId="{958283A9-7549-4616-948F-CEFADCDBFE25}" srcOrd="0" destOrd="0" presId="urn:microsoft.com/office/officeart/2005/8/layout/pList2"/>
    <dgm:cxn modelId="{67F015E9-DB92-4EB0-895C-125CC858B533}" type="presParOf" srcId="{4514C29A-BD7B-45FF-9710-514F2D52BE93}" destId="{B7542112-1E24-4248-ADED-29813A678089}" srcOrd="1" destOrd="0" presId="urn:microsoft.com/office/officeart/2005/8/layout/pList2"/>
    <dgm:cxn modelId="{8F7177CD-6E7E-4F2C-8A25-BFA5445DF952}" type="presParOf" srcId="{4514C29A-BD7B-45FF-9710-514F2D52BE93}" destId="{084BCB34-3165-4C0D-9530-ADE1DEFEF39B}" srcOrd="2" destOrd="0" presId="urn:microsoft.com/office/officeart/2005/8/layout/p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62EDD87-5ADD-4726-B1F6-B8A4C7DDE91D}">
      <dsp:nvSpPr>
        <dsp:cNvPr id="0" name=""/>
        <dsp:cNvSpPr/>
      </dsp:nvSpPr>
      <dsp:spPr>
        <a:xfrm>
          <a:off x="0" y="0"/>
          <a:ext cx="7272808" cy="182880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5B3E707-FFC8-4553-80B4-64BB11A978DA}">
      <dsp:nvSpPr>
        <dsp:cNvPr id="0" name=""/>
        <dsp:cNvSpPr/>
      </dsp:nvSpPr>
      <dsp:spPr>
        <a:xfrm>
          <a:off x="219018" y="243840"/>
          <a:ext cx="3254652" cy="1341120"/>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B955835-E648-43D0-BC70-684F81BD41F3}">
      <dsp:nvSpPr>
        <dsp:cNvPr id="0" name=""/>
        <dsp:cNvSpPr/>
      </dsp:nvSpPr>
      <dsp:spPr>
        <a:xfrm rot="10800000">
          <a:off x="219018" y="1828799"/>
          <a:ext cx="3254652" cy="2235200"/>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just" defTabSz="755650">
            <a:lnSpc>
              <a:spcPct val="90000"/>
            </a:lnSpc>
            <a:spcBef>
              <a:spcPct val="0"/>
            </a:spcBef>
            <a:spcAft>
              <a:spcPct val="35000"/>
            </a:spcAft>
          </a:pPr>
          <a:r>
            <a:rPr lang="es-MX" sz="1700" kern="1200" dirty="0" smtClean="0"/>
            <a:t>1.- Los derivados de los componentes psicológicos de la persona como individuo y como grupo. Donde la psicología humana es irremediablemente conflictiva por su alto grado de insatisfacción.</a:t>
          </a:r>
          <a:endParaRPr lang="es-MX" sz="1700" kern="1200" dirty="0"/>
        </a:p>
      </dsp:txBody>
      <dsp:txXfrm rot="10800000">
        <a:off x="219018" y="1828799"/>
        <a:ext cx="3254652" cy="2235200"/>
      </dsp:txXfrm>
    </dsp:sp>
    <dsp:sp modelId="{1A05FA2F-8D55-4D5F-A341-98F886F1B08E}">
      <dsp:nvSpPr>
        <dsp:cNvPr id="0" name=""/>
        <dsp:cNvSpPr/>
      </dsp:nvSpPr>
      <dsp:spPr>
        <a:xfrm>
          <a:off x="3799136" y="243840"/>
          <a:ext cx="3254652" cy="1341120"/>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6D4D158-1A66-4D8A-9356-390126EFEBF3}">
      <dsp:nvSpPr>
        <dsp:cNvPr id="0" name=""/>
        <dsp:cNvSpPr/>
      </dsp:nvSpPr>
      <dsp:spPr>
        <a:xfrm rot="10800000">
          <a:off x="3799136" y="1828799"/>
          <a:ext cx="3254652" cy="2235200"/>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120904" numCol="1" spcCol="1270" anchor="t" anchorCtr="0">
          <a:noAutofit/>
        </a:bodyPr>
        <a:lstStyle/>
        <a:p>
          <a:pPr lvl="0" algn="ctr" defTabSz="755650">
            <a:lnSpc>
              <a:spcPct val="90000"/>
            </a:lnSpc>
            <a:spcBef>
              <a:spcPct val="0"/>
            </a:spcBef>
            <a:spcAft>
              <a:spcPct val="35000"/>
            </a:spcAft>
          </a:pPr>
          <a:r>
            <a:rPr lang="es-MX" sz="1700" kern="1200" dirty="0" smtClean="0"/>
            <a:t>2.- Los derivados de la desigualdad o estratificación social. Son los conflictos que se generan entre quienes poseen bienes y tienen poder y los que no. </a:t>
          </a:r>
          <a:endParaRPr lang="es-MX" sz="1700" kern="1200" dirty="0"/>
        </a:p>
      </dsp:txBody>
      <dsp:txXfrm rot="10800000">
        <a:off x="3799136" y="1828799"/>
        <a:ext cx="3254652" cy="22352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89A34C8-88DF-4022-98E6-8A0D5A10DA67}">
      <dsp:nvSpPr>
        <dsp:cNvPr id="0" name=""/>
        <dsp:cNvSpPr/>
      </dsp:nvSpPr>
      <dsp:spPr>
        <a:xfrm>
          <a:off x="1847524" y="936106"/>
          <a:ext cx="2400951" cy="219178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es-MX" sz="1600" kern="1200" dirty="0" smtClean="0"/>
            <a:t>PROCEDIMIENTOS </a:t>
          </a:r>
        </a:p>
        <a:p>
          <a:pPr lvl="0" algn="ctr" defTabSz="711200">
            <a:lnSpc>
              <a:spcPct val="90000"/>
            </a:lnSpc>
            <a:spcBef>
              <a:spcPct val="0"/>
            </a:spcBef>
            <a:spcAft>
              <a:spcPct val="35000"/>
            </a:spcAft>
          </a:pPr>
          <a:r>
            <a:rPr lang="es-MX" sz="1600" kern="1200" dirty="0" smtClean="0"/>
            <a:t>RACIONALES</a:t>
          </a:r>
          <a:endParaRPr lang="es-MX" sz="1600" kern="1200" dirty="0"/>
        </a:p>
      </dsp:txBody>
      <dsp:txXfrm>
        <a:off x="1847524" y="936106"/>
        <a:ext cx="2400951" cy="2191787"/>
      </dsp:txXfrm>
    </dsp:sp>
    <dsp:sp modelId="{FB7D1EC3-C0CF-4F1B-B85E-A627E22E3CFD}">
      <dsp:nvSpPr>
        <dsp:cNvPr id="0" name=""/>
        <dsp:cNvSpPr/>
      </dsp:nvSpPr>
      <dsp:spPr>
        <a:xfrm rot="5400000">
          <a:off x="2949104" y="1018477"/>
          <a:ext cx="197791" cy="33050"/>
        </a:xfrm>
        <a:custGeom>
          <a:avLst/>
          <a:gdLst/>
          <a:ahLst/>
          <a:cxnLst/>
          <a:rect l="0" t="0" r="0" b="0"/>
          <a:pathLst>
            <a:path>
              <a:moveTo>
                <a:pt x="0" y="16525"/>
              </a:moveTo>
              <a:lnTo>
                <a:pt x="197791"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rot="5400000">
        <a:off x="3043055" y="1030057"/>
        <a:ext cx="9889" cy="9889"/>
      </dsp:txXfrm>
    </dsp:sp>
    <dsp:sp modelId="{444A20AD-DE43-4F64-9441-5E11651F7764}">
      <dsp:nvSpPr>
        <dsp:cNvPr id="0" name=""/>
        <dsp:cNvSpPr/>
      </dsp:nvSpPr>
      <dsp:spPr>
        <a:xfrm>
          <a:off x="2488348" y="14594"/>
          <a:ext cx="1119303" cy="11193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GUERRA </a:t>
          </a:r>
        </a:p>
        <a:p>
          <a:pPr lvl="0" algn="ctr" defTabSz="622300">
            <a:lnSpc>
              <a:spcPct val="90000"/>
            </a:lnSpc>
            <a:spcBef>
              <a:spcPct val="0"/>
            </a:spcBef>
            <a:spcAft>
              <a:spcPct val="35000"/>
            </a:spcAft>
          </a:pPr>
          <a:r>
            <a:rPr lang="es-MX" sz="1400" kern="1200" dirty="0" smtClean="0"/>
            <a:t>REGLADA</a:t>
          </a:r>
          <a:endParaRPr lang="es-MX" sz="1400" kern="1200" dirty="0"/>
        </a:p>
      </dsp:txBody>
      <dsp:txXfrm>
        <a:off x="2488348" y="14594"/>
        <a:ext cx="1119303" cy="1119303"/>
      </dsp:txXfrm>
    </dsp:sp>
    <dsp:sp modelId="{0C7A7C69-7CB5-4FC8-9411-621CC44278FA}">
      <dsp:nvSpPr>
        <dsp:cNvPr id="0" name=""/>
        <dsp:cNvSpPr/>
      </dsp:nvSpPr>
      <dsp:spPr>
        <a:xfrm rot="10800000">
          <a:off x="3946101" y="2015474"/>
          <a:ext cx="302373" cy="33050"/>
        </a:xfrm>
        <a:custGeom>
          <a:avLst/>
          <a:gdLst/>
          <a:ahLst/>
          <a:cxnLst/>
          <a:rect l="0" t="0" r="0" b="0"/>
          <a:pathLst>
            <a:path>
              <a:moveTo>
                <a:pt x="0" y="16525"/>
              </a:moveTo>
              <a:lnTo>
                <a:pt x="302373"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rot="10800000">
        <a:off x="4089729" y="2024440"/>
        <a:ext cx="15118" cy="15118"/>
      </dsp:txXfrm>
    </dsp:sp>
    <dsp:sp modelId="{AE3E1CC6-07D7-4E5F-9B6C-60509F6CB00B}">
      <dsp:nvSpPr>
        <dsp:cNvPr id="0" name=""/>
        <dsp:cNvSpPr/>
      </dsp:nvSpPr>
      <dsp:spPr>
        <a:xfrm>
          <a:off x="3946101" y="1472348"/>
          <a:ext cx="1119303" cy="11193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SUERTE</a:t>
          </a:r>
          <a:endParaRPr lang="es-MX" sz="1400" kern="1200" dirty="0"/>
        </a:p>
      </dsp:txBody>
      <dsp:txXfrm>
        <a:off x="3946101" y="1472348"/>
        <a:ext cx="1119303" cy="1119303"/>
      </dsp:txXfrm>
    </dsp:sp>
    <dsp:sp modelId="{2E0C9C92-E76B-4F57-9883-0AC57A5912C8}">
      <dsp:nvSpPr>
        <dsp:cNvPr id="0" name=""/>
        <dsp:cNvSpPr/>
      </dsp:nvSpPr>
      <dsp:spPr>
        <a:xfrm rot="16200000">
          <a:off x="2949104" y="3012472"/>
          <a:ext cx="197791" cy="33050"/>
        </a:xfrm>
        <a:custGeom>
          <a:avLst/>
          <a:gdLst/>
          <a:ahLst/>
          <a:cxnLst/>
          <a:rect l="0" t="0" r="0" b="0"/>
          <a:pathLst>
            <a:path>
              <a:moveTo>
                <a:pt x="0" y="16525"/>
              </a:moveTo>
              <a:lnTo>
                <a:pt x="197791"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rot="16200000">
        <a:off x="3043055" y="3024052"/>
        <a:ext cx="9889" cy="9889"/>
      </dsp:txXfrm>
    </dsp:sp>
    <dsp:sp modelId="{2311FCFD-BFE8-4045-A621-D790FA60E86F}">
      <dsp:nvSpPr>
        <dsp:cNvPr id="0" name=""/>
        <dsp:cNvSpPr/>
      </dsp:nvSpPr>
      <dsp:spPr>
        <a:xfrm>
          <a:off x="2488348" y="2930101"/>
          <a:ext cx="1119303" cy="11193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MENSAJES</a:t>
          </a:r>
        </a:p>
        <a:p>
          <a:pPr lvl="0" algn="ctr" defTabSz="622300">
            <a:lnSpc>
              <a:spcPct val="90000"/>
            </a:lnSpc>
            <a:spcBef>
              <a:spcPct val="0"/>
            </a:spcBef>
            <a:spcAft>
              <a:spcPct val="35000"/>
            </a:spcAft>
          </a:pPr>
          <a:r>
            <a:rPr lang="es-MX" sz="1400" kern="1200" dirty="0" smtClean="0"/>
            <a:t>DIVINOS</a:t>
          </a:r>
          <a:endParaRPr lang="es-MX" sz="1400" kern="1200" dirty="0"/>
        </a:p>
      </dsp:txBody>
      <dsp:txXfrm>
        <a:off x="2488348" y="2930101"/>
        <a:ext cx="1119303" cy="1119303"/>
      </dsp:txXfrm>
    </dsp:sp>
    <dsp:sp modelId="{A837DF54-5D42-4D41-B6CC-7BB8E02C63EA}">
      <dsp:nvSpPr>
        <dsp:cNvPr id="0" name=""/>
        <dsp:cNvSpPr/>
      </dsp:nvSpPr>
      <dsp:spPr>
        <a:xfrm>
          <a:off x="1847524" y="2015474"/>
          <a:ext cx="302373" cy="33050"/>
        </a:xfrm>
        <a:custGeom>
          <a:avLst/>
          <a:gdLst/>
          <a:ahLst/>
          <a:cxnLst/>
          <a:rect l="0" t="0" r="0" b="0"/>
          <a:pathLst>
            <a:path>
              <a:moveTo>
                <a:pt x="0" y="16525"/>
              </a:moveTo>
              <a:lnTo>
                <a:pt x="302373" y="1652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es-MX" sz="500" kern="1200"/>
        </a:p>
      </dsp:txBody>
      <dsp:txXfrm>
        <a:off x="1991151" y="2024440"/>
        <a:ext cx="15118" cy="15118"/>
      </dsp:txXfrm>
    </dsp:sp>
    <dsp:sp modelId="{4B5D7387-0C2F-459D-AF00-8B1E34228692}">
      <dsp:nvSpPr>
        <dsp:cNvPr id="0" name=""/>
        <dsp:cNvSpPr/>
      </dsp:nvSpPr>
      <dsp:spPr>
        <a:xfrm>
          <a:off x="1030594" y="1472348"/>
          <a:ext cx="1119303" cy="1119303"/>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lvl="0" algn="ctr" defTabSz="622300">
            <a:lnSpc>
              <a:spcPct val="90000"/>
            </a:lnSpc>
            <a:spcBef>
              <a:spcPct val="0"/>
            </a:spcBef>
            <a:spcAft>
              <a:spcPct val="35000"/>
            </a:spcAft>
          </a:pPr>
          <a:r>
            <a:rPr lang="es-MX" sz="1400" kern="1200" dirty="0" smtClean="0"/>
            <a:t>ORDALIAS</a:t>
          </a:r>
          <a:endParaRPr lang="es-MX" sz="1400" kern="1200" dirty="0"/>
        </a:p>
      </dsp:txBody>
      <dsp:txXfrm>
        <a:off x="1030594" y="1472348"/>
        <a:ext cx="1119303" cy="1119303"/>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9427F2ED-8B62-43DC-832D-DCDA937F43D7}">
      <dsp:nvSpPr>
        <dsp:cNvPr id="0" name=""/>
        <dsp:cNvSpPr/>
      </dsp:nvSpPr>
      <dsp:spPr>
        <a:xfrm>
          <a:off x="0" y="0"/>
          <a:ext cx="7992888" cy="2178140"/>
        </a:xfrm>
        <a:prstGeom prst="roundRect">
          <a:avLst>
            <a:gd name="adj" fmla="val 10000"/>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1C4DF43-28F5-4870-A367-F184D3FE2C7C}">
      <dsp:nvSpPr>
        <dsp:cNvPr id="0" name=""/>
        <dsp:cNvSpPr/>
      </dsp:nvSpPr>
      <dsp:spPr>
        <a:xfrm>
          <a:off x="241987" y="290418"/>
          <a:ext cx="1746258" cy="1597302"/>
        </a:xfrm>
        <a:prstGeom prst="roundRect">
          <a:avLst>
            <a:gd name="adj" fmla="val 10000"/>
          </a:avLst>
        </a:prstGeom>
        <a:blipFill rotWithShape="0">
          <a:blip xmlns:r="http://schemas.openxmlformats.org/officeDocument/2006/relationships" r:embed="rId1"/>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F78856-74CF-4A2E-AFC8-4F6446956693}">
      <dsp:nvSpPr>
        <dsp:cNvPr id="0" name=""/>
        <dsp:cNvSpPr/>
      </dsp:nvSpPr>
      <dsp:spPr>
        <a:xfrm rot="10800000">
          <a:off x="241987" y="2178140"/>
          <a:ext cx="1746258" cy="266217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s-MX" sz="1500" kern="1200" dirty="0" smtClean="0"/>
            <a:t>DISCUSION</a:t>
          </a:r>
        </a:p>
        <a:p>
          <a:pPr lvl="0" algn="ctr" defTabSz="666750">
            <a:lnSpc>
              <a:spcPct val="90000"/>
            </a:lnSpc>
            <a:spcBef>
              <a:spcPct val="0"/>
            </a:spcBef>
            <a:spcAft>
              <a:spcPct val="35000"/>
            </a:spcAft>
          </a:pPr>
          <a:r>
            <a:rPr lang="es-MX" sz="1500" kern="1200" dirty="0" smtClean="0"/>
            <a:t>O NEGOCIACION</a:t>
          </a:r>
        </a:p>
        <a:p>
          <a:pPr lvl="0" algn="just" defTabSz="666750">
            <a:lnSpc>
              <a:spcPct val="90000"/>
            </a:lnSpc>
            <a:spcBef>
              <a:spcPct val="0"/>
            </a:spcBef>
            <a:spcAft>
              <a:spcPct val="35000"/>
            </a:spcAft>
          </a:pPr>
          <a:r>
            <a:rPr lang="es-MX" sz="1500" kern="1200" dirty="0" smtClean="0"/>
            <a:t>Medio por el cual las partes a través del dialogo y por ellas mismas llegan a una solución que es aceptada</a:t>
          </a:r>
          <a:endParaRPr lang="es-MX" sz="1500" kern="1200" dirty="0"/>
        </a:p>
      </dsp:txBody>
      <dsp:txXfrm rot="10800000">
        <a:off x="241987" y="2178140"/>
        <a:ext cx="1746258" cy="2662171"/>
      </dsp:txXfrm>
    </dsp:sp>
    <dsp:sp modelId="{AF47ED7C-7A98-4DCF-B517-D4B14176FC99}">
      <dsp:nvSpPr>
        <dsp:cNvPr id="0" name=""/>
        <dsp:cNvSpPr/>
      </dsp:nvSpPr>
      <dsp:spPr>
        <a:xfrm>
          <a:off x="2162872" y="290418"/>
          <a:ext cx="1746258" cy="1597302"/>
        </a:xfrm>
        <a:prstGeom prst="roundRect">
          <a:avLst>
            <a:gd name="adj" fmla="val 10000"/>
          </a:avLst>
        </a:prstGeom>
        <a:blipFill rotWithShape="0">
          <a:blip xmlns:r="http://schemas.openxmlformats.org/officeDocument/2006/relationships" r:embed="rId2"/>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2610B96-A895-4D89-8EE8-E6EA476E8B20}">
      <dsp:nvSpPr>
        <dsp:cNvPr id="0" name=""/>
        <dsp:cNvSpPr/>
      </dsp:nvSpPr>
      <dsp:spPr>
        <a:xfrm rot="10800000">
          <a:off x="2162872" y="2178140"/>
          <a:ext cx="1746258" cy="266217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s-MX" sz="1500" kern="1200" dirty="0" smtClean="0"/>
            <a:t>MEDIACION</a:t>
          </a:r>
        </a:p>
        <a:p>
          <a:pPr lvl="0" algn="ctr" defTabSz="666750">
            <a:lnSpc>
              <a:spcPct val="90000"/>
            </a:lnSpc>
            <a:spcBef>
              <a:spcPct val="0"/>
            </a:spcBef>
            <a:spcAft>
              <a:spcPct val="35000"/>
            </a:spcAft>
          </a:pPr>
          <a:endParaRPr lang="es-MX" sz="1500" kern="1200" dirty="0" smtClean="0"/>
        </a:p>
        <a:p>
          <a:pPr lvl="0" algn="just" defTabSz="666750">
            <a:lnSpc>
              <a:spcPct val="90000"/>
            </a:lnSpc>
            <a:spcBef>
              <a:spcPct val="0"/>
            </a:spcBef>
            <a:spcAft>
              <a:spcPct val="35000"/>
            </a:spcAft>
          </a:pPr>
          <a:r>
            <a:rPr lang="es-MX" sz="1500" kern="1200" dirty="0" smtClean="0"/>
            <a:t>Procedimiento en que la solución de acuerda  con la intervención de un tercero, teniendo que ser aceptada aquella por las partes.</a:t>
          </a:r>
          <a:endParaRPr lang="es-MX" sz="1500" kern="1200" dirty="0"/>
        </a:p>
      </dsp:txBody>
      <dsp:txXfrm rot="10800000">
        <a:off x="2162872" y="2178140"/>
        <a:ext cx="1746258" cy="2662171"/>
      </dsp:txXfrm>
    </dsp:sp>
    <dsp:sp modelId="{5FAEF3F8-FD75-4506-A6DE-CEEEB7AE3455}">
      <dsp:nvSpPr>
        <dsp:cNvPr id="0" name=""/>
        <dsp:cNvSpPr/>
      </dsp:nvSpPr>
      <dsp:spPr>
        <a:xfrm>
          <a:off x="4083756" y="290418"/>
          <a:ext cx="1746258" cy="1597302"/>
        </a:xfrm>
        <a:prstGeom prst="roundRect">
          <a:avLst>
            <a:gd name="adj" fmla="val 10000"/>
          </a:avLst>
        </a:prstGeom>
        <a:blipFill rotWithShape="0">
          <a:blip xmlns:r="http://schemas.openxmlformats.org/officeDocument/2006/relationships" r:embed="rId3"/>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D0C6D5-1BA1-46B9-84A7-803DD13B967E}">
      <dsp:nvSpPr>
        <dsp:cNvPr id="0" name=""/>
        <dsp:cNvSpPr/>
      </dsp:nvSpPr>
      <dsp:spPr>
        <a:xfrm rot="10800000">
          <a:off x="4083756" y="2178140"/>
          <a:ext cx="1746258" cy="266217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s-MX" sz="1500" kern="1200" dirty="0" smtClean="0"/>
            <a:t>ADJUDICACION</a:t>
          </a:r>
        </a:p>
        <a:p>
          <a:pPr lvl="0" algn="ctr" defTabSz="666750">
            <a:lnSpc>
              <a:spcPct val="90000"/>
            </a:lnSpc>
            <a:spcBef>
              <a:spcPct val="0"/>
            </a:spcBef>
            <a:spcAft>
              <a:spcPct val="35000"/>
            </a:spcAft>
          </a:pPr>
          <a:endParaRPr lang="es-MX" sz="1500" kern="1200" dirty="0" smtClean="0"/>
        </a:p>
        <a:p>
          <a:pPr lvl="0" algn="ctr" defTabSz="666750">
            <a:lnSpc>
              <a:spcPct val="90000"/>
            </a:lnSpc>
            <a:spcBef>
              <a:spcPct val="0"/>
            </a:spcBef>
            <a:spcAft>
              <a:spcPct val="35000"/>
            </a:spcAft>
          </a:pPr>
          <a:r>
            <a:rPr lang="es-MX" sz="1500" kern="1200" dirty="0" smtClean="0"/>
            <a:t>Instrumento en el que la solución  es dada  por un tercero, ejemplo: laudo arbitral</a:t>
          </a:r>
          <a:endParaRPr lang="es-MX" sz="1500" kern="1200" dirty="0"/>
        </a:p>
      </dsp:txBody>
      <dsp:txXfrm rot="10800000">
        <a:off x="4083756" y="2178140"/>
        <a:ext cx="1746258" cy="2662171"/>
      </dsp:txXfrm>
    </dsp:sp>
    <dsp:sp modelId="{084BCB34-3165-4C0D-9530-ADE1DEFEF39B}">
      <dsp:nvSpPr>
        <dsp:cNvPr id="0" name=""/>
        <dsp:cNvSpPr/>
      </dsp:nvSpPr>
      <dsp:spPr>
        <a:xfrm>
          <a:off x="6004641" y="290418"/>
          <a:ext cx="1746258" cy="1597302"/>
        </a:xfrm>
        <a:prstGeom prst="roundRect">
          <a:avLst>
            <a:gd name="adj" fmla="val 10000"/>
          </a:avLst>
        </a:prstGeom>
        <a:blipFill rotWithShape="0">
          <a:blip xmlns:r="http://schemas.openxmlformats.org/officeDocument/2006/relationships" r:embed="rId4"/>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58283A9-7549-4616-948F-CEFADCDBFE25}">
      <dsp:nvSpPr>
        <dsp:cNvPr id="0" name=""/>
        <dsp:cNvSpPr/>
      </dsp:nvSpPr>
      <dsp:spPr>
        <a:xfrm rot="10800000">
          <a:off x="6004641" y="2178140"/>
          <a:ext cx="1746258" cy="2662171"/>
        </a:xfrm>
        <a:prstGeom prst="round2SameRect">
          <a:avLst>
            <a:gd name="adj1" fmla="val 10500"/>
            <a:gd name="adj2" fmla="val 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t" anchorCtr="0">
          <a:noAutofit/>
        </a:bodyPr>
        <a:lstStyle/>
        <a:p>
          <a:pPr lvl="0" algn="ctr" defTabSz="666750">
            <a:lnSpc>
              <a:spcPct val="90000"/>
            </a:lnSpc>
            <a:spcBef>
              <a:spcPct val="0"/>
            </a:spcBef>
            <a:spcAft>
              <a:spcPct val="35000"/>
            </a:spcAft>
          </a:pPr>
          <a:r>
            <a:rPr lang="es-MX" sz="1500" kern="1200" dirty="0" smtClean="0"/>
            <a:t>JURISDICCION</a:t>
          </a:r>
        </a:p>
        <a:p>
          <a:pPr lvl="0" algn="ctr" defTabSz="666750">
            <a:lnSpc>
              <a:spcPct val="90000"/>
            </a:lnSpc>
            <a:spcBef>
              <a:spcPct val="0"/>
            </a:spcBef>
            <a:spcAft>
              <a:spcPct val="35000"/>
            </a:spcAft>
          </a:pPr>
          <a:endParaRPr lang="es-MX" sz="1500" kern="1200" dirty="0" smtClean="0"/>
        </a:p>
        <a:p>
          <a:pPr lvl="0" algn="ctr" defTabSz="666750">
            <a:lnSpc>
              <a:spcPct val="90000"/>
            </a:lnSpc>
            <a:spcBef>
              <a:spcPct val="0"/>
            </a:spcBef>
            <a:spcAft>
              <a:spcPct val="35000"/>
            </a:spcAft>
          </a:pPr>
          <a:r>
            <a:rPr lang="es-MX" sz="1500" kern="1200" dirty="0" smtClean="0"/>
            <a:t>Procedimiento reglado, arbitrado por el Estado.</a:t>
          </a:r>
          <a:endParaRPr lang="es-MX" sz="1500" kern="1200" dirty="0"/>
        </a:p>
      </dsp:txBody>
      <dsp:txXfrm rot="10800000">
        <a:off x="6004641" y="2178140"/>
        <a:ext cx="1746258" cy="2662171"/>
      </dsp:txXfrm>
    </dsp:sp>
  </dsp:spTree>
</dsp:drawing>
</file>

<file path=ppt/diagrams/layout1.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2.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List2">
  <dgm:title val=""/>
  <dgm:desc val=""/>
  <dgm:catLst>
    <dgm:cat type="list" pri="1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F70AC72-14D8-4B3F-982F-6EFADED22A5E}" type="datetimeFigureOut">
              <a:rPr lang="es-MX" smtClean="0"/>
              <a:t>24/03/2014</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C4BE3B-419B-4887-BAB9-E3070A0312B0}" type="slidenum">
              <a:rPr lang="es-MX" smtClean="0"/>
              <a:t>‹Nº›</a:t>
            </a:fld>
            <a:endParaRPr lang="es-MX"/>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MX" dirty="0"/>
          </a:p>
        </p:txBody>
      </p:sp>
      <p:sp>
        <p:nvSpPr>
          <p:cNvPr id="4" name="3 Marcador de número de diapositiva"/>
          <p:cNvSpPr>
            <a:spLocks noGrp="1"/>
          </p:cNvSpPr>
          <p:nvPr>
            <p:ph type="sldNum" sz="quarter" idx="10"/>
          </p:nvPr>
        </p:nvSpPr>
        <p:spPr/>
        <p:txBody>
          <a:bodyPr/>
          <a:lstStyle/>
          <a:p>
            <a:fld id="{BCC4BE3B-419B-4887-BAB9-E3070A0312B0}" type="slidenum">
              <a:rPr lang="es-MX" smtClean="0"/>
              <a:t>9</a:t>
            </a:fld>
            <a:endParaRPr lang="es-MX"/>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0F965E5B-F914-4429-9E33-7456EC1E740A}" type="datetimeFigureOut">
              <a:rPr lang="es-MX" smtClean="0"/>
              <a:pPr/>
              <a:t>24/03/2014</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555A63E0-4293-409F-A9B5-609CD89B83B8}" type="slidenum">
              <a:rPr lang="es-MX" smtClean="0"/>
              <a:pPr/>
              <a:t>‹Nº›</a:t>
            </a:fld>
            <a:endParaRPr lang="es-MX"/>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965E5B-F914-4429-9E33-7456EC1E740A}" type="datetimeFigureOut">
              <a:rPr lang="es-MX" smtClean="0"/>
              <a:pPr/>
              <a:t>24/03/2014</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5A63E0-4293-409F-A9B5-609CD89B83B8}" type="slidenum">
              <a:rPr lang="es-MX" smtClean="0"/>
              <a:pPr/>
              <a:t>‹Nº›</a:t>
            </a:fld>
            <a:endParaRPr lang="es-MX"/>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diagramLayout" Target="../diagrams/layout2.xml"/><Relationship Id="rId7" Type="http://schemas.openxmlformats.org/officeDocument/2006/relationships/image" Target="../media/image8.jpeg"/><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11.jpeg"/><Relationship Id="rId4" Type="http://schemas.openxmlformats.org/officeDocument/2006/relationships/diagramQuickStyle" Target="../diagrams/quickStyle2.xml"/><Relationship Id="rId9" Type="http://schemas.openxmlformats.org/officeDocument/2006/relationships/image" Target="../media/image10.jpeg"/></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 Id="rId6" Type="http://schemas.openxmlformats.org/officeDocument/2006/relationships/image" Target="../media/image20.jpeg"/><Relationship Id="rId5" Type="http://schemas.openxmlformats.org/officeDocument/2006/relationships/image" Target="../media/image19.jpeg"/><Relationship Id="rId4" Type="http://schemas.openxmlformats.org/officeDocument/2006/relationships/image" Target="../media/image18.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lin ang="5400000" scaled="1"/>
          <a:tileRect/>
        </a:gradFill>
        <a:effectLst/>
      </p:bgPr>
    </p:bg>
    <p:spTree>
      <p:nvGrpSpPr>
        <p:cNvPr id="1" name=""/>
        <p:cNvGrpSpPr/>
        <p:nvPr/>
      </p:nvGrpSpPr>
      <p:grpSpPr>
        <a:xfrm>
          <a:off x="0" y="0"/>
          <a:ext cx="0" cy="0"/>
          <a:chOff x="0" y="0"/>
          <a:chExt cx="0" cy="0"/>
        </a:xfrm>
      </p:grpSpPr>
      <p:pic>
        <p:nvPicPr>
          <p:cNvPr id="4" name="6 Imagen" descr="LOGO JPG.jpg"/>
          <p:cNvPicPr/>
          <p:nvPr/>
        </p:nvPicPr>
        <p:blipFill>
          <a:blip r:embed="rId2" cstate="print"/>
          <a:srcRect l="34974" t="22000" r="34137" b="26320"/>
          <a:stretch>
            <a:fillRect/>
          </a:stretch>
        </p:blipFill>
        <p:spPr>
          <a:xfrm>
            <a:off x="8172400" y="476672"/>
            <a:ext cx="676906" cy="887342"/>
          </a:xfrm>
          <a:prstGeom prst="rect">
            <a:avLst/>
          </a:prstGeom>
        </p:spPr>
      </p:pic>
      <p:pic>
        <p:nvPicPr>
          <p:cNvPr id="11266" name="Picture 2" descr="Logo UAEH"/>
          <p:cNvPicPr>
            <a:picLocks noChangeAspect="1" noChangeArrowheads="1"/>
          </p:cNvPicPr>
          <p:nvPr/>
        </p:nvPicPr>
        <p:blipFill>
          <a:blip r:embed="rId3" cstate="print"/>
          <a:srcRect/>
          <a:stretch>
            <a:fillRect/>
          </a:stretch>
        </p:blipFill>
        <p:spPr bwMode="auto">
          <a:xfrm>
            <a:off x="323528" y="476672"/>
            <a:ext cx="931013" cy="1152128"/>
          </a:xfrm>
          <a:prstGeom prst="rect">
            <a:avLst/>
          </a:prstGeom>
          <a:noFill/>
        </p:spPr>
      </p:pic>
      <p:sp>
        <p:nvSpPr>
          <p:cNvPr id="6" name="5 CuadroTexto"/>
          <p:cNvSpPr txBox="1"/>
          <p:nvPr/>
        </p:nvSpPr>
        <p:spPr>
          <a:xfrm>
            <a:off x="1331640" y="548680"/>
            <a:ext cx="6768752" cy="677108"/>
          </a:xfrm>
          <a:prstGeom prst="rect">
            <a:avLst/>
          </a:prstGeom>
          <a:noFill/>
        </p:spPr>
        <p:txBody>
          <a:bodyPr wrap="square" rtlCol="0">
            <a:spAutoFit/>
          </a:bodyPr>
          <a:lstStyle/>
          <a:p>
            <a:pPr algn="ctr"/>
            <a:r>
              <a:rPr lang="es-MX" b="1" dirty="0" smtClean="0">
                <a:solidFill>
                  <a:prstClr val="black"/>
                </a:solidFill>
                <a:latin typeface="Arial" pitchFamily="34" charset="0"/>
                <a:cs typeface="Arial" pitchFamily="34" charset="0"/>
              </a:rPr>
              <a:t>UNIVERSIDAD AUTÓNOMA DEL ESTADO DE HIDALGO</a:t>
            </a:r>
          </a:p>
          <a:p>
            <a:pPr algn="ctr"/>
            <a:r>
              <a:rPr lang="es-MX" sz="2000" dirty="0" smtClean="0">
                <a:solidFill>
                  <a:prstClr val="black"/>
                </a:solidFill>
                <a:latin typeface="Arial" pitchFamily="34" charset="0"/>
                <a:cs typeface="Arial" pitchFamily="34" charset="0"/>
              </a:rPr>
              <a:t>ESCUELA SUPERIOR DE ZIMAPÁN</a:t>
            </a:r>
            <a:endParaRPr lang="es-MX" sz="2000" dirty="0">
              <a:solidFill>
                <a:prstClr val="black"/>
              </a:solidFill>
              <a:latin typeface="Arial" pitchFamily="34" charset="0"/>
              <a:cs typeface="Arial" pitchFamily="34" charset="0"/>
            </a:endParaRPr>
          </a:p>
        </p:txBody>
      </p:sp>
      <p:sp>
        <p:nvSpPr>
          <p:cNvPr id="7" name="6 CuadroTexto"/>
          <p:cNvSpPr txBox="1"/>
          <p:nvPr/>
        </p:nvSpPr>
        <p:spPr>
          <a:xfrm>
            <a:off x="539552" y="2276872"/>
            <a:ext cx="7848872" cy="3185487"/>
          </a:xfrm>
          <a:prstGeom prst="rect">
            <a:avLst/>
          </a:prstGeom>
          <a:noFill/>
        </p:spPr>
        <p:txBody>
          <a:bodyPr wrap="square" rtlCol="0">
            <a:spAutoFit/>
          </a:bodyPr>
          <a:lstStyle/>
          <a:p>
            <a:pPr algn="ctr"/>
            <a:r>
              <a:rPr lang="es-MX" sz="2800" b="1" dirty="0" smtClean="0">
                <a:solidFill>
                  <a:prstClr val="black"/>
                </a:solidFill>
                <a:latin typeface="Arial" pitchFamily="34" charset="0"/>
                <a:cs typeface="Arial" pitchFamily="34" charset="0"/>
              </a:rPr>
              <a:t>Licenciatura en </a:t>
            </a:r>
            <a:r>
              <a:rPr lang="es-MX" sz="2800" b="1" dirty="0" smtClean="0">
                <a:solidFill>
                  <a:prstClr val="black"/>
                </a:solidFill>
                <a:latin typeface="Arial" pitchFamily="34" charset="0"/>
                <a:cs typeface="Arial" pitchFamily="34" charset="0"/>
              </a:rPr>
              <a:t>Derecho.</a:t>
            </a:r>
          </a:p>
          <a:p>
            <a:pPr algn="ctr"/>
            <a:r>
              <a:rPr lang="es-MX" sz="2800" b="1" dirty="0" smtClean="0">
                <a:solidFill>
                  <a:prstClr val="black"/>
                </a:solidFill>
                <a:latin typeface="Arial" pitchFamily="34" charset="0"/>
                <a:cs typeface="Arial" pitchFamily="34" charset="0"/>
              </a:rPr>
              <a:t>Materia: Sociología Jurídica.</a:t>
            </a:r>
            <a:endParaRPr lang="es-MX" sz="2800" b="1" dirty="0" smtClean="0">
              <a:solidFill>
                <a:prstClr val="black"/>
              </a:solidFill>
              <a:latin typeface="Arial" pitchFamily="34" charset="0"/>
              <a:cs typeface="Arial" pitchFamily="34" charset="0"/>
            </a:endParaRPr>
          </a:p>
          <a:p>
            <a:pPr algn="ctr"/>
            <a:endParaRPr lang="es-MX" sz="2800" b="1" dirty="0" smtClean="0">
              <a:solidFill>
                <a:prstClr val="black"/>
              </a:solidFill>
              <a:latin typeface="Arial" pitchFamily="34" charset="0"/>
              <a:cs typeface="Arial" pitchFamily="34" charset="0"/>
            </a:endParaRPr>
          </a:p>
          <a:p>
            <a:pPr algn="ctr"/>
            <a:r>
              <a:rPr lang="es-ES" sz="2800" b="1" dirty="0" smtClean="0">
                <a:solidFill>
                  <a:prstClr val="black"/>
                </a:solidFill>
                <a:latin typeface="Arial" pitchFamily="34" charset="0"/>
                <a:cs typeface="Arial" pitchFamily="34" charset="0"/>
              </a:rPr>
              <a:t>Tema: </a:t>
            </a:r>
            <a:r>
              <a:rPr lang="es-ES" sz="2800" b="1" dirty="0" smtClean="0">
                <a:solidFill>
                  <a:prstClr val="black"/>
                </a:solidFill>
                <a:latin typeface="Arial" pitchFamily="34" charset="0"/>
                <a:cs typeface="Arial" pitchFamily="34" charset="0"/>
              </a:rPr>
              <a:t>Conceptos previos a la Sociología</a:t>
            </a:r>
            <a:endParaRPr lang="es-MX" sz="2800" b="1" dirty="0" smtClean="0">
              <a:solidFill>
                <a:prstClr val="black"/>
              </a:solidFill>
              <a:latin typeface="Arial" pitchFamily="34" charset="0"/>
              <a:cs typeface="Arial" pitchFamily="34" charset="0"/>
            </a:endParaRPr>
          </a:p>
          <a:p>
            <a:pPr algn="ctr"/>
            <a:endParaRPr lang="es-MX" sz="20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Lic. </a:t>
            </a:r>
            <a:r>
              <a:rPr lang="es-MX" sz="2300" b="1" dirty="0" smtClean="0">
                <a:solidFill>
                  <a:prstClr val="black"/>
                </a:solidFill>
                <a:latin typeface="Arial" pitchFamily="34" charset="0"/>
                <a:cs typeface="Arial" pitchFamily="34" charset="0"/>
              </a:rPr>
              <a:t>Oscar Labra Arteaga.</a:t>
            </a:r>
            <a:endParaRPr lang="es-MX" sz="2300" b="1" dirty="0" smtClean="0">
              <a:solidFill>
                <a:prstClr val="black"/>
              </a:solidFill>
              <a:latin typeface="Arial" pitchFamily="34" charset="0"/>
              <a:cs typeface="Arial" pitchFamily="34" charset="0"/>
            </a:endParaRPr>
          </a:p>
          <a:p>
            <a:pPr algn="ctr"/>
            <a:endParaRPr lang="es-MX" sz="2300" b="1" dirty="0">
              <a:solidFill>
                <a:prstClr val="black"/>
              </a:solidFill>
              <a:latin typeface="Arial" pitchFamily="34" charset="0"/>
              <a:cs typeface="Arial" pitchFamily="34" charset="0"/>
            </a:endParaRPr>
          </a:p>
          <a:p>
            <a:pPr algn="ctr"/>
            <a:r>
              <a:rPr lang="es-MX" sz="2300" b="1" dirty="0" smtClean="0">
                <a:solidFill>
                  <a:prstClr val="black"/>
                </a:solidFill>
                <a:latin typeface="Arial" pitchFamily="34" charset="0"/>
                <a:cs typeface="Arial" pitchFamily="34" charset="0"/>
              </a:rPr>
              <a:t>Enero – Junio 2014</a:t>
            </a:r>
            <a:endParaRPr lang="es-MX" sz="2300" b="1" dirty="0">
              <a:solidFill>
                <a:prstClr val="black"/>
              </a:solidFill>
              <a:latin typeface="Arial" pitchFamily="34" charset="0"/>
              <a:cs typeface="Arial" pitchFamily="34" charset="0"/>
            </a:endParaRPr>
          </a:p>
        </p:txBody>
      </p:sp>
    </p:spTree>
    <p:extLst>
      <p:ext uri="{BB962C8B-B14F-4D97-AF65-F5344CB8AC3E}">
        <p14:creationId xmlns="" xmlns:p14="http://schemas.microsoft.com/office/powerpoint/2010/main" val="5058967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323528" y="764704"/>
            <a:ext cx="8064896" cy="461665"/>
          </a:xfrm>
          <a:prstGeom prst="rect">
            <a:avLst/>
          </a:prstGeom>
          <a:noFill/>
        </p:spPr>
        <p:txBody>
          <a:bodyPr wrap="square" rtlCol="0">
            <a:spAutoFit/>
          </a:bodyPr>
          <a:lstStyle/>
          <a:p>
            <a:r>
              <a:rPr lang="es-MX"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1.4 Planeación de las soluciones</a:t>
            </a:r>
            <a:endParaRPr lang="es-MX" sz="2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graphicFrame>
        <p:nvGraphicFramePr>
          <p:cNvPr id="3" name="2 Diagrama"/>
          <p:cNvGraphicFramePr/>
          <p:nvPr/>
        </p:nvGraphicFramePr>
        <p:xfrm>
          <a:off x="1475656" y="1844824"/>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3 Imagen" descr="download (36).jpg"/>
          <p:cNvPicPr>
            <a:picLocks noChangeAspect="1"/>
          </p:cNvPicPr>
          <p:nvPr/>
        </p:nvPicPr>
        <p:blipFill>
          <a:blip r:embed="rId7" cstate="print"/>
          <a:stretch>
            <a:fillRect/>
          </a:stretch>
        </p:blipFill>
        <p:spPr>
          <a:xfrm rot="20254047">
            <a:off x="6925312" y="4264244"/>
            <a:ext cx="1152128" cy="862984"/>
          </a:xfrm>
          <a:prstGeom prst="rect">
            <a:avLst/>
          </a:prstGeom>
          <a:ln>
            <a:noFill/>
          </a:ln>
          <a:effectLst>
            <a:softEdge rad="112500"/>
          </a:effectLst>
        </p:spPr>
      </p:pic>
      <p:pic>
        <p:nvPicPr>
          <p:cNvPr id="5" name="4 Imagen" descr="images (17).jpg"/>
          <p:cNvPicPr>
            <a:picLocks noChangeAspect="1"/>
          </p:cNvPicPr>
          <p:nvPr/>
        </p:nvPicPr>
        <p:blipFill>
          <a:blip r:embed="rId8" cstate="print"/>
          <a:stretch>
            <a:fillRect/>
          </a:stretch>
        </p:blipFill>
        <p:spPr>
          <a:xfrm>
            <a:off x="2127754" y="5589240"/>
            <a:ext cx="1846678" cy="949889"/>
          </a:xfrm>
          <a:prstGeom prst="rect">
            <a:avLst/>
          </a:prstGeom>
          <a:ln>
            <a:noFill/>
          </a:ln>
          <a:effectLst>
            <a:softEdge rad="112500"/>
          </a:effectLst>
        </p:spPr>
      </p:pic>
      <p:pic>
        <p:nvPicPr>
          <p:cNvPr id="6" name="5 Imagen" descr="images (18).jpg"/>
          <p:cNvPicPr>
            <a:picLocks noChangeAspect="1"/>
          </p:cNvPicPr>
          <p:nvPr/>
        </p:nvPicPr>
        <p:blipFill>
          <a:blip r:embed="rId9" cstate="print"/>
          <a:stretch>
            <a:fillRect/>
          </a:stretch>
        </p:blipFill>
        <p:spPr>
          <a:xfrm>
            <a:off x="1043608" y="2276872"/>
            <a:ext cx="1136834" cy="1152128"/>
          </a:xfrm>
          <a:prstGeom prst="rect">
            <a:avLst/>
          </a:prstGeom>
          <a:ln>
            <a:noFill/>
          </a:ln>
          <a:effectLst>
            <a:softEdge rad="112500"/>
          </a:effectLst>
        </p:spPr>
      </p:pic>
      <p:pic>
        <p:nvPicPr>
          <p:cNvPr id="7" name="6 Imagen" descr="download (37).jpg"/>
          <p:cNvPicPr>
            <a:picLocks noChangeAspect="1"/>
          </p:cNvPicPr>
          <p:nvPr/>
        </p:nvPicPr>
        <p:blipFill>
          <a:blip r:embed="rId10" cstate="print"/>
          <a:stretch>
            <a:fillRect/>
          </a:stretch>
        </p:blipFill>
        <p:spPr>
          <a:xfrm>
            <a:off x="6084168" y="1628800"/>
            <a:ext cx="2173912" cy="1080120"/>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Diagrama"/>
          <p:cNvGraphicFramePr/>
          <p:nvPr/>
        </p:nvGraphicFramePr>
        <p:xfrm>
          <a:off x="467544" y="1196752"/>
          <a:ext cx="7992888" cy="48403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3 Rectángulo"/>
          <p:cNvSpPr/>
          <p:nvPr/>
        </p:nvSpPr>
        <p:spPr>
          <a:xfrm>
            <a:off x="2699792" y="332656"/>
            <a:ext cx="3542572" cy="461665"/>
          </a:xfrm>
          <a:prstGeom prst="rect">
            <a:avLst/>
          </a:prstGeom>
          <a:noFill/>
        </p:spPr>
        <p:txBody>
          <a:bodyPr wrap="none" lIns="91440" tIns="45720" rIns="91440" bIns="45720">
            <a:spAutoFit/>
          </a:bodyPr>
          <a:lstStyle/>
          <a:p>
            <a:pPr algn="ctr"/>
            <a:r>
              <a:rPr lang="es-ES" sz="24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Procedimientos racionales</a:t>
            </a:r>
            <a:endParaRPr lang="es-ES" sz="24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11860" y="620688"/>
            <a:ext cx="5267532" cy="523220"/>
          </a:xfrm>
          <a:prstGeom prst="rect">
            <a:avLst/>
          </a:prstGeom>
          <a:noFill/>
        </p:spPr>
        <p:txBody>
          <a:bodyPr wrap="none" lIns="91440" tIns="45720" rIns="91440" bIns="45720">
            <a:spAutoFit/>
          </a:bodyPr>
          <a:lstStyle/>
          <a:p>
            <a:pPr algn="ctr"/>
            <a:r>
              <a:rPr lang="es-ES" sz="2800" b="1" cap="none" spc="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1.5 Definición social de la realidad</a:t>
            </a:r>
            <a:endParaRPr lang="es-ES" sz="2800" b="1" cap="none" spc="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3" name="2 CuadroTexto"/>
          <p:cNvSpPr txBox="1"/>
          <p:nvPr/>
        </p:nvSpPr>
        <p:spPr>
          <a:xfrm>
            <a:off x="323528" y="1628800"/>
            <a:ext cx="8280920" cy="2585323"/>
          </a:xfrm>
          <a:prstGeom prst="rect">
            <a:avLst/>
          </a:prstGeom>
          <a:noFill/>
        </p:spPr>
        <p:txBody>
          <a:bodyPr wrap="square" rtlCol="0">
            <a:spAutoFit/>
          </a:bodyPr>
          <a:lstStyle/>
          <a:p>
            <a:r>
              <a:rPr lang="es-MX" b="1" dirty="0" smtClean="0">
                <a:latin typeface="Arial" pitchFamily="34" charset="0"/>
                <a:cs typeface="Arial" pitchFamily="34" charset="0"/>
              </a:rPr>
              <a:t>Es un hecho que sucede en sociedad por el comportamiento humano, en un tiempo y espacio socio-cultural para su despliegue.</a:t>
            </a:r>
          </a:p>
          <a:p>
            <a:endParaRPr lang="es-MX" dirty="0" smtClean="0">
              <a:latin typeface="Arial" pitchFamily="34" charset="0"/>
              <a:cs typeface="Arial" pitchFamily="34" charset="0"/>
            </a:endParaRPr>
          </a:p>
          <a:p>
            <a:r>
              <a:rPr lang="es-MX" b="1" dirty="0" smtClean="0">
                <a:latin typeface="Arial" pitchFamily="34" charset="0"/>
                <a:cs typeface="Arial" pitchFamily="34" charset="0"/>
              </a:rPr>
              <a:t>Por ejemplo:</a:t>
            </a:r>
          </a:p>
          <a:p>
            <a:pPr>
              <a:buFont typeface="Arial" pitchFamily="34" charset="0"/>
              <a:buChar char="•"/>
            </a:pPr>
            <a:r>
              <a:rPr lang="es-MX" b="1" dirty="0" smtClean="0">
                <a:latin typeface="Arial" pitchFamily="34" charset="0"/>
                <a:cs typeface="Arial" pitchFamily="34" charset="0"/>
              </a:rPr>
              <a:t>La tecnología.</a:t>
            </a:r>
          </a:p>
          <a:p>
            <a:pPr>
              <a:buFont typeface="Arial" pitchFamily="34" charset="0"/>
              <a:buChar char="•"/>
            </a:pPr>
            <a:r>
              <a:rPr lang="es-MX" b="1" dirty="0" smtClean="0">
                <a:latin typeface="Arial" pitchFamily="34" charset="0"/>
                <a:cs typeface="Arial" pitchFamily="34" charset="0"/>
              </a:rPr>
              <a:t>La migración</a:t>
            </a:r>
          </a:p>
          <a:p>
            <a:pPr>
              <a:buFont typeface="Arial" pitchFamily="34" charset="0"/>
              <a:buChar char="•"/>
            </a:pPr>
            <a:r>
              <a:rPr lang="es-MX" b="1" dirty="0" smtClean="0">
                <a:latin typeface="Arial" pitchFamily="34" charset="0"/>
                <a:cs typeface="Arial" pitchFamily="34" charset="0"/>
              </a:rPr>
              <a:t>El desempleo</a:t>
            </a:r>
          </a:p>
          <a:p>
            <a:pPr>
              <a:buFont typeface="Arial" pitchFamily="34" charset="0"/>
              <a:buChar char="•"/>
            </a:pPr>
            <a:r>
              <a:rPr lang="es-MX" b="1" dirty="0" smtClean="0">
                <a:latin typeface="Arial" pitchFamily="34" charset="0"/>
                <a:cs typeface="Arial" pitchFamily="34" charset="0"/>
              </a:rPr>
              <a:t>El divorcio</a:t>
            </a:r>
          </a:p>
          <a:p>
            <a:pPr>
              <a:buFont typeface="Arial" pitchFamily="34" charset="0"/>
              <a:buChar char="•"/>
            </a:pPr>
            <a:r>
              <a:rPr lang="es-MX" b="1" dirty="0" smtClean="0">
                <a:latin typeface="Arial" pitchFamily="34" charset="0"/>
                <a:cs typeface="Arial" pitchFamily="34" charset="0"/>
              </a:rPr>
              <a:t>La delincuencia juvenil</a:t>
            </a:r>
            <a:endParaRPr lang="es-MX" b="1" dirty="0">
              <a:latin typeface="Arial" pitchFamily="34" charset="0"/>
              <a:cs typeface="Arial" pitchFamily="34" charset="0"/>
            </a:endParaRPr>
          </a:p>
        </p:txBody>
      </p:sp>
      <p:pic>
        <p:nvPicPr>
          <p:cNvPr id="4" name="3 Imagen" descr="download (40).jpg"/>
          <p:cNvPicPr>
            <a:picLocks noChangeAspect="1"/>
          </p:cNvPicPr>
          <p:nvPr/>
        </p:nvPicPr>
        <p:blipFill>
          <a:blip r:embed="rId2" cstate="print"/>
          <a:stretch>
            <a:fillRect/>
          </a:stretch>
        </p:blipFill>
        <p:spPr>
          <a:xfrm>
            <a:off x="3059832" y="2708920"/>
            <a:ext cx="2762250" cy="1657350"/>
          </a:xfrm>
          <a:prstGeom prst="rect">
            <a:avLst/>
          </a:prstGeom>
        </p:spPr>
      </p:pic>
      <p:pic>
        <p:nvPicPr>
          <p:cNvPr id="5" name="4 Imagen" descr="download (41).jpg"/>
          <p:cNvPicPr>
            <a:picLocks noChangeAspect="1"/>
          </p:cNvPicPr>
          <p:nvPr/>
        </p:nvPicPr>
        <p:blipFill>
          <a:blip r:embed="rId3" cstate="print"/>
          <a:stretch>
            <a:fillRect/>
          </a:stretch>
        </p:blipFill>
        <p:spPr>
          <a:xfrm>
            <a:off x="3419872" y="4725144"/>
            <a:ext cx="2466975" cy="1847850"/>
          </a:xfrm>
          <a:prstGeom prst="rect">
            <a:avLst/>
          </a:prstGeom>
        </p:spPr>
      </p:pic>
      <p:pic>
        <p:nvPicPr>
          <p:cNvPr id="6" name="5 Imagen" descr="download (42).jpg"/>
          <p:cNvPicPr>
            <a:picLocks noChangeAspect="1"/>
          </p:cNvPicPr>
          <p:nvPr/>
        </p:nvPicPr>
        <p:blipFill>
          <a:blip r:embed="rId4" cstate="print"/>
          <a:stretch>
            <a:fillRect/>
          </a:stretch>
        </p:blipFill>
        <p:spPr>
          <a:xfrm>
            <a:off x="6228184" y="2420888"/>
            <a:ext cx="2466975" cy="1847850"/>
          </a:xfrm>
          <a:prstGeom prst="rect">
            <a:avLst/>
          </a:prstGeom>
        </p:spPr>
      </p:pic>
      <p:pic>
        <p:nvPicPr>
          <p:cNvPr id="7" name="6 Imagen" descr="images (20).jpg"/>
          <p:cNvPicPr>
            <a:picLocks noChangeAspect="1"/>
          </p:cNvPicPr>
          <p:nvPr/>
        </p:nvPicPr>
        <p:blipFill>
          <a:blip r:embed="rId5" cstate="print"/>
          <a:stretch>
            <a:fillRect/>
          </a:stretch>
        </p:blipFill>
        <p:spPr>
          <a:xfrm>
            <a:off x="323528" y="4797152"/>
            <a:ext cx="2714625" cy="1685925"/>
          </a:xfrm>
          <a:prstGeom prst="rect">
            <a:avLst/>
          </a:prstGeom>
        </p:spPr>
      </p:pic>
      <p:pic>
        <p:nvPicPr>
          <p:cNvPr id="8" name="7 Imagen" descr="download.jpg"/>
          <p:cNvPicPr>
            <a:picLocks noChangeAspect="1"/>
          </p:cNvPicPr>
          <p:nvPr/>
        </p:nvPicPr>
        <p:blipFill>
          <a:blip r:embed="rId6" cstate="print"/>
          <a:stretch>
            <a:fillRect/>
          </a:stretch>
        </p:blipFill>
        <p:spPr>
          <a:xfrm>
            <a:off x="6588224" y="4725144"/>
            <a:ext cx="1248686" cy="1525488"/>
          </a:xfrm>
          <a:prstGeom prst="rect">
            <a:avLst/>
          </a:prstGeo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29736"/>
            <a:ext cx="8424936" cy="2246769"/>
          </a:xfrm>
          <a:prstGeom prst="rect">
            <a:avLst/>
          </a:prstGeom>
          <a:noFill/>
        </p:spPr>
        <p:txBody>
          <a:bodyPr wrap="square" rtlCol="0">
            <a:spAutoFit/>
          </a:bodyPr>
          <a:lstStyle/>
          <a:p>
            <a:r>
              <a:rPr lang="es-MX" sz="2800" b="1" dirty="0">
                <a:latin typeface="Arial" pitchFamily="34" charset="0"/>
                <a:cs typeface="Arial" pitchFamily="34" charset="0"/>
              </a:rPr>
              <a:t>Bibliografía </a:t>
            </a:r>
            <a:r>
              <a:rPr lang="es-MX" sz="2800" b="1" dirty="0" smtClean="0">
                <a:latin typeface="Arial" pitchFamily="34" charset="0"/>
                <a:cs typeface="Arial" pitchFamily="34" charset="0"/>
              </a:rPr>
              <a:t>del tema:</a:t>
            </a: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smtClean="0">
              <a:latin typeface="Arial" pitchFamily="34" charset="0"/>
              <a:cs typeface="Arial" pitchFamily="34" charset="0"/>
            </a:endParaRPr>
          </a:p>
          <a:p>
            <a:endParaRPr lang="es-ES" sz="2800" b="1" dirty="0">
              <a:latin typeface="Arial" pitchFamily="34" charset="0"/>
              <a:cs typeface="Arial" pitchFamily="34" charset="0"/>
            </a:endParaRPr>
          </a:p>
        </p:txBody>
      </p:sp>
      <p:sp>
        <p:nvSpPr>
          <p:cNvPr id="3" name="2 Rectángulo"/>
          <p:cNvSpPr/>
          <p:nvPr/>
        </p:nvSpPr>
        <p:spPr>
          <a:xfrm>
            <a:off x="323528" y="3105835"/>
            <a:ext cx="8352928" cy="646331"/>
          </a:xfrm>
          <a:prstGeom prst="rect">
            <a:avLst/>
          </a:prstGeom>
        </p:spPr>
        <p:txBody>
          <a:bodyPr wrap="square">
            <a:spAutoFit/>
          </a:bodyPr>
          <a:lstStyle/>
          <a:p>
            <a:r>
              <a:rPr lang="es-MX" b="1" dirty="0" smtClean="0">
                <a:latin typeface="Arial" pitchFamily="34" charset="0"/>
                <a:cs typeface="Arial" pitchFamily="34" charset="0"/>
              </a:rPr>
              <a:t>Recasens Siches, Luis (1991). Tratado General de </a:t>
            </a:r>
            <a:r>
              <a:rPr lang="es-MX" b="1" dirty="0" smtClean="0">
                <a:latin typeface="Arial" pitchFamily="34" charset="0"/>
                <a:cs typeface="Arial" pitchFamily="34" charset="0"/>
              </a:rPr>
              <a:t>Sociología. México: Porrúa.</a:t>
            </a:r>
            <a:endParaRPr lang="es-MX" b="1" dirty="0">
              <a:latin typeface="Arial" pitchFamily="34" charset="0"/>
              <a:cs typeface="Arial" pitchFamily="34" charset="0"/>
            </a:endParaRPr>
          </a:p>
        </p:txBody>
      </p:sp>
      <p:sp>
        <p:nvSpPr>
          <p:cNvPr id="5" name="4 Rectángulo"/>
          <p:cNvSpPr/>
          <p:nvPr/>
        </p:nvSpPr>
        <p:spPr>
          <a:xfrm>
            <a:off x="323528" y="2564904"/>
            <a:ext cx="7992888" cy="369332"/>
          </a:xfrm>
          <a:prstGeom prst="rect">
            <a:avLst/>
          </a:prstGeom>
        </p:spPr>
        <p:txBody>
          <a:bodyPr wrap="square">
            <a:spAutoFit/>
          </a:bodyPr>
          <a:lstStyle/>
          <a:p>
            <a:r>
              <a:rPr lang="pt-BR" b="1" dirty="0" smtClean="0">
                <a:latin typeface="Arial" pitchFamily="34" charset="0"/>
                <a:cs typeface="Arial" pitchFamily="34" charset="0"/>
              </a:rPr>
              <a:t>Gomez Jara, Francisco (1998). Sociologia. </a:t>
            </a:r>
            <a:r>
              <a:rPr lang="pt-BR" b="1" dirty="0" smtClean="0">
                <a:latin typeface="Arial" pitchFamily="34" charset="0"/>
                <a:cs typeface="Arial" pitchFamily="34" charset="0"/>
              </a:rPr>
              <a:t>México:</a:t>
            </a:r>
            <a:r>
              <a:rPr lang="es-MX" b="1" dirty="0" smtClean="0">
                <a:latin typeface="Arial" pitchFamily="34" charset="0"/>
                <a:cs typeface="Arial" pitchFamily="34" charset="0"/>
              </a:rPr>
              <a:t> Porrúa</a:t>
            </a:r>
            <a:r>
              <a:rPr lang="pt-BR" b="1" dirty="0" smtClean="0">
                <a:latin typeface="Arial" pitchFamily="34" charset="0"/>
                <a:cs typeface="Arial" pitchFamily="34" charset="0"/>
              </a:rPr>
              <a:t>.</a:t>
            </a:r>
            <a:endParaRPr lang="es-MX" b="1" dirty="0">
              <a:latin typeface="Arial" pitchFamily="34" charset="0"/>
              <a:cs typeface="Arial" pitchFamily="34" charset="0"/>
            </a:endParaRPr>
          </a:p>
        </p:txBody>
      </p:sp>
    </p:spTree>
    <p:extLst>
      <p:ext uri="{BB962C8B-B14F-4D97-AF65-F5344CB8AC3E}">
        <p14:creationId xmlns="" xmlns:p14="http://schemas.microsoft.com/office/powerpoint/2010/main" val="36003527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4" y="620688"/>
            <a:ext cx="8208663" cy="5262979"/>
          </a:xfrm>
          <a:prstGeom prst="rect">
            <a:avLst/>
          </a:prstGeom>
          <a:noFill/>
        </p:spPr>
        <p:txBody>
          <a:bodyPr wrap="square" rtlCol="0">
            <a:spAutoFit/>
          </a:bodyPr>
          <a:lstStyle/>
          <a:p>
            <a:pPr algn="just"/>
            <a:r>
              <a:rPr lang="es-MX" sz="2800" b="1" dirty="0" smtClean="0">
                <a:latin typeface="Arial" pitchFamily="34" charset="0"/>
                <a:cs typeface="Arial" pitchFamily="34" charset="0"/>
              </a:rPr>
              <a:t>Tema: </a:t>
            </a:r>
            <a:r>
              <a:rPr lang="es-MX" sz="2800" b="1" dirty="0" smtClean="0">
                <a:latin typeface="Arial" pitchFamily="34" charset="0"/>
                <a:cs typeface="Arial" pitchFamily="34" charset="0"/>
              </a:rPr>
              <a:t>Conceptos previos a la sociología. </a:t>
            </a:r>
            <a:endParaRPr lang="es-MX" sz="2800" b="1" dirty="0" smtClean="0">
              <a:latin typeface="Arial" pitchFamily="34" charset="0"/>
              <a:cs typeface="Arial" pitchFamily="34" charset="0"/>
            </a:endParaRPr>
          </a:p>
          <a:p>
            <a:pPr algn="just"/>
            <a:endParaRPr lang="es-MX" sz="2800" b="1" dirty="0">
              <a:latin typeface="Arial" pitchFamily="34" charset="0"/>
              <a:cs typeface="Arial" pitchFamily="34" charset="0"/>
            </a:endParaRPr>
          </a:p>
          <a:p>
            <a:pPr algn="just"/>
            <a:r>
              <a:rPr lang="es-MX" sz="2000" b="1" dirty="0" smtClean="0">
                <a:latin typeface="Arial" pitchFamily="34" charset="0"/>
                <a:cs typeface="Arial" pitchFamily="34" charset="0"/>
              </a:rPr>
              <a:t>Resumen:</a:t>
            </a:r>
          </a:p>
          <a:p>
            <a:pPr algn="just"/>
            <a:r>
              <a:rPr lang="es-MX" sz="2000" b="1" dirty="0" smtClean="0">
                <a:latin typeface="Arial" pitchFamily="34" charset="0"/>
                <a:cs typeface="Arial" pitchFamily="34" charset="0"/>
              </a:rPr>
              <a:t>La sociología jurídica nos ayuda a entender nuestra realidad, a construir metodologías adecuadas para ello e introducir a los estudiantes del derecho a los vastos campos de estudio jurídicos, ejemplo: patologías sociales, manipulación de la conciencia, la mercadotecnia política, la apatía de los jóvenes por su patria, etc. </a:t>
            </a:r>
          </a:p>
          <a:p>
            <a:pPr algn="just"/>
            <a:endParaRPr lang="es-MX" sz="2000" b="1"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endParaRPr lang="es-MX" sz="2000" b="1" dirty="0" smtClean="0">
              <a:latin typeface="Arial" pitchFamily="34" charset="0"/>
              <a:cs typeface="Arial" pitchFamily="34" charset="0"/>
            </a:endParaRPr>
          </a:p>
          <a:p>
            <a:pPr algn="just"/>
            <a:r>
              <a:rPr lang="es-MX" sz="2000" b="1" dirty="0" smtClean="0">
                <a:latin typeface="Arial" pitchFamily="34" charset="0"/>
                <a:cs typeface="Arial" pitchFamily="34" charset="0"/>
              </a:rPr>
              <a:t>Palabras clave:</a:t>
            </a:r>
          </a:p>
          <a:p>
            <a:pPr algn="just">
              <a:buFont typeface="Arial" pitchFamily="34" charset="0"/>
              <a:buChar char="•"/>
            </a:pPr>
            <a:r>
              <a:rPr lang="es-MX" sz="2000" b="1" dirty="0" smtClean="0">
                <a:latin typeface="Arial" pitchFamily="34" charset="0"/>
                <a:cs typeface="Arial" pitchFamily="34" charset="0"/>
              </a:rPr>
              <a:t>Sociología</a:t>
            </a:r>
          </a:p>
          <a:p>
            <a:pPr algn="just">
              <a:buFont typeface="Arial" pitchFamily="34" charset="0"/>
              <a:buChar char="•"/>
            </a:pPr>
            <a:r>
              <a:rPr lang="es-MX" sz="2000" b="1" dirty="0" smtClean="0">
                <a:latin typeface="Arial" pitchFamily="34" charset="0"/>
                <a:cs typeface="Arial" pitchFamily="34" charset="0"/>
              </a:rPr>
              <a:t>Metodologia</a:t>
            </a:r>
          </a:p>
          <a:p>
            <a:pPr algn="just">
              <a:buFont typeface="Arial" pitchFamily="34" charset="0"/>
              <a:buChar char="•"/>
            </a:pPr>
            <a:r>
              <a:rPr lang="es-MX" sz="2000" b="1" dirty="0" smtClean="0">
                <a:latin typeface="Arial" pitchFamily="34" charset="0"/>
                <a:cs typeface="Arial" pitchFamily="34" charset="0"/>
              </a:rPr>
              <a:t>Realidad  </a:t>
            </a:r>
            <a:endParaRPr lang="es-MX" sz="2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467544" y="1305342"/>
            <a:ext cx="8208912" cy="4524315"/>
          </a:xfrm>
          <a:prstGeom prst="rect">
            <a:avLst/>
          </a:prstGeom>
        </p:spPr>
        <p:txBody>
          <a:bodyPr wrap="square">
            <a:spAutoFit/>
          </a:bodyPr>
          <a:lstStyle/>
          <a:p>
            <a:pPr algn="just"/>
            <a:r>
              <a:rPr lang="en-US" b="1" dirty="0" smtClean="0">
                <a:latin typeface="Arial" pitchFamily="34" charset="0"/>
                <a:cs typeface="Arial" pitchFamily="34" charset="0"/>
              </a:rPr>
              <a:t>Abstract: </a:t>
            </a:r>
            <a:endParaRPr lang="en-US" b="1" dirty="0" smtClean="0">
              <a:latin typeface="Arial" pitchFamily="34" charset="0"/>
              <a:cs typeface="Arial" pitchFamily="34" charset="0"/>
            </a:endParaRPr>
          </a:p>
          <a:p>
            <a:pPr algn="just"/>
            <a:r>
              <a:rPr lang="en-US" b="1" dirty="0" smtClean="0">
                <a:latin typeface="Arial" pitchFamily="34" charset="0"/>
                <a:cs typeface="Arial" pitchFamily="34" charset="0"/>
              </a:rPr>
              <a:t>Legal sociology helps us understand our reality, to build appropriate methodologies for this and introduce law students to the vast fields of legal study, </a:t>
            </a:r>
            <a:r>
              <a:rPr lang="en-US" b="1" dirty="0" smtClean="0">
                <a:latin typeface="Arial" pitchFamily="34" charset="0"/>
                <a:cs typeface="Arial" pitchFamily="34" charset="0"/>
              </a:rPr>
              <a:t>social </a:t>
            </a:r>
            <a:r>
              <a:rPr lang="en-US" b="1" dirty="0" smtClean="0">
                <a:latin typeface="Arial" pitchFamily="34" charset="0"/>
                <a:cs typeface="Arial" pitchFamily="34" charset="0"/>
              </a:rPr>
              <a:t>pathologies, manipulation of consciousness, political marketing, youth apathy for their country, etc</a:t>
            </a:r>
            <a:r>
              <a:rPr lang="en-US" b="1" dirty="0" smtClean="0">
                <a:latin typeface="Arial" pitchFamily="34" charset="0"/>
                <a:cs typeface="Arial" pitchFamily="34" charset="0"/>
              </a:rPr>
              <a:t>.</a:t>
            </a:r>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endParaRPr lang="en-US" b="1" dirty="0" smtClean="0">
              <a:latin typeface="Arial" pitchFamily="34" charset="0"/>
              <a:cs typeface="Arial" pitchFamily="34" charset="0"/>
            </a:endParaRPr>
          </a:p>
          <a:p>
            <a:pPr algn="just"/>
            <a:r>
              <a:rPr lang="en-US" b="1" dirty="0" smtClean="0">
                <a:latin typeface="Arial" pitchFamily="34" charset="0"/>
                <a:cs typeface="Arial" pitchFamily="34" charset="0"/>
              </a:rPr>
              <a:t>Keywords</a:t>
            </a:r>
            <a:r>
              <a:rPr lang="en-US" b="1" dirty="0" smtClean="0">
                <a:latin typeface="Arial" pitchFamily="34" charset="0"/>
                <a:cs typeface="Arial" pitchFamily="34" charset="0"/>
              </a:rPr>
              <a:t>: </a:t>
            </a:r>
          </a:p>
          <a:p>
            <a:pPr algn="just"/>
            <a:r>
              <a:rPr lang="en-US" b="1" dirty="0" smtClean="0">
                <a:latin typeface="Arial" pitchFamily="34" charset="0"/>
                <a:cs typeface="Arial" pitchFamily="34" charset="0"/>
              </a:rPr>
              <a:t>sociology </a:t>
            </a:r>
          </a:p>
          <a:p>
            <a:pPr algn="just"/>
            <a:r>
              <a:rPr lang="en-US" b="1" dirty="0" smtClean="0">
                <a:latin typeface="Arial" pitchFamily="34" charset="0"/>
                <a:cs typeface="Arial" pitchFamily="34" charset="0"/>
              </a:rPr>
              <a:t>methodology </a:t>
            </a:r>
          </a:p>
          <a:p>
            <a:pPr algn="just"/>
            <a:r>
              <a:rPr lang="en-US" b="1" dirty="0" smtClean="0">
                <a:latin typeface="Arial" pitchFamily="34" charset="0"/>
                <a:cs typeface="Arial" pitchFamily="34" charset="0"/>
              </a:rPr>
              <a:t>reality</a:t>
            </a:r>
            <a:endParaRPr lang="es-MX" b="1"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tint val="40000"/>
                <a:satMod val="350000"/>
              </a:schemeClr>
            </a:gs>
            <a:gs pos="40000">
              <a:schemeClr val="bg1">
                <a:tint val="45000"/>
                <a:shade val="99000"/>
                <a:satMod val="350000"/>
              </a:schemeClr>
            </a:gs>
            <a:gs pos="100000">
              <a:schemeClr val="bg1">
                <a:shade val="20000"/>
                <a:satMod val="255000"/>
              </a:schemeClr>
            </a:gs>
          </a:gsLst>
          <a:path path="circle">
            <a:fillToRect r="100000" b="100000"/>
          </a:path>
          <a:tileRect l="-100000" t="-100000"/>
        </a:gradFill>
        <a:effectLst/>
      </p:bgPr>
    </p:bg>
    <p:spTree>
      <p:nvGrpSpPr>
        <p:cNvPr id="1" name=""/>
        <p:cNvGrpSpPr/>
        <p:nvPr/>
      </p:nvGrpSpPr>
      <p:grpSpPr>
        <a:xfrm>
          <a:off x="0" y="0"/>
          <a:ext cx="0" cy="0"/>
          <a:chOff x="0" y="0"/>
          <a:chExt cx="0" cy="0"/>
        </a:xfrm>
      </p:grpSpPr>
      <p:sp>
        <p:nvSpPr>
          <p:cNvPr id="3" name="2 CuadroTexto"/>
          <p:cNvSpPr txBox="1"/>
          <p:nvPr/>
        </p:nvSpPr>
        <p:spPr>
          <a:xfrm>
            <a:off x="755576" y="1718204"/>
            <a:ext cx="7632848" cy="954107"/>
          </a:xfrm>
          <a:prstGeom prst="rect">
            <a:avLst/>
          </a:prstGeom>
          <a:noFill/>
        </p:spPr>
        <p:txBody>
          <a:bodyPr wrap="square" rtlCol="0">
            <a:spAutoFit/>
          </a:bodyPr>
          <a:lstStyle/>
          <a:p>
            <a:r>
              <a:rPr lang="es-MX" sz="2800" b="1" dirty="0">
                <a:latin typeface="Arial" pitchFamily="34" charset="0"/>
                <a:cs typeface="Arial" pitchFamily="34" charset="0"/>
              </a:rPr>
              <a:t>Objetivo general:</a:t>
            </a:r>
          </a:p>
          <a:p>
            <a:endParaRPr lang="es-MX" sz="2800" b="1" dirty="0">
              <a:latin typeface="Arial" pitchFamily="34" charset="0"/>
              <a:cs typeface="Arial" pitchFamily="34" charset="0"/>
            </a:endParaRPr>
          </a:p>
        </p:txBody>
      </p:sp>
      <p:sp>
        <p:nvSpPr>
          <p:cNvPr id="4" name="3 CuadroTexto"/>
          <p:cNvSpPr txBox="1"/>
          <p:nvPr/>
        </p:nvSpPr>
        <p:spPr>
          <a:xfrm>
            <a:off x="611560" y="2924944"/>
            <a:ext cx="7992888" cy="923330"/>
          </a:xfrm>
          <a:prstGeom prst="rect">
            <a:avLst/>
          </a:prstGeom>
          <a:noFill/>
        </p:spPr>
        <p:txBody>
          <a:bodyPr wrap="square" rtlCol="0">
            <a:spAutoFit/>
          </a:bodyPr>
          <a:lstStyle/>
          <a:p>
            <a:pPr algn="just"/>
            <a:r>
              <a:rPr lang="es-MX" b="1" dirty="0" smtClean="0">
                <a:latin typeface="Arial" pitchFamily="34" charset="0"/>
                <a:cs typeface="Arial" pitchFamily="34" charset="0"/>
              </a:rPr>
              <a:t>Introducir al alumno en el estudio de la sociología jurídica conociendo las nociones básicas primeramente de la sociología relacionando esta con los fenómenos jurídicos.  </a:t>
            </a:r>
            <a:endParaRPr lang="es-MX"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67545" y="404664"/>
            <a:ext cx="8280920" cy="4770537"/>
          </a:xfrm>
          <a:prstGeom prst="rect">
            <a:avLst/>
          </a:prstGeom>
          <a:noFill/>
        </p:spPr>
        <p:txBody>
          <a:bodyPr wrap="square" rtlCol="0">
            <a:spAutoFit/>
          </a:bodyPr>
          <a:lstStyle/>
          <a:p>
            <a:r>
              <a:rPr lang="es-MX" sz="2800" b="1" dirty="0">
                <a:latin typeface="Arial" pitchFamily="34" charset="0"/>
                <a:cs typeface="Arial" pitchFamily="34" charset="0"/>
              </a:rPr>
              <a:t>Nombre de la unidad</a:t>
            </a:r>
            <a:r>
              <a:rPr lang="es-MX" sz="2800" b="1" dirty="0" smtClean="0">
                <a:latin typeface="Arial" pitchFamily="34" charset="0"/>
                <a:cs typeface="Arial" pitchFamily="34" charset="0"/>
              </a:rPr>
              <a:t>:</a:t>
            </a:r>
          </a:p>
          <a:p>
            <a:endParaRPr lang="es-MX" sz="2800" b="1" dirty="0">
              <a:latin typeface="Arial" pitchFamily="34" charset="0"/>
              <a:cs typeface="Arial" pitchFamily="34" charset="0"/>
            </a:endParaRPr>
          </a:p>
          <a:p>
            <a:pPr algn="ctr"/>
            <a:r>
              <a:rPr lang="es-MX" sz="2800" dirty="0">
                <a:latin typeface="Arial" pitchFamily="34" charset="0"/>
                <a:cs typeface="Arial" pitchFamily="34" charset="0"/>
              </a:rPr>
              <a:t>UNIDAD </a:t>
            </a:r>
            <a:r>
              <a:rPr lang="es-MX" sz="2800" dirty="0" smtClean="0">
                <a:latin typeface="Arial" pitchFamily="34" charset="0"/>
                <a:cs typeface="Arial" pitchFamily="34" charset="0"/>
              </a:rPr>
              <a:t>I: </a:t>
            </a:r>
            <a:r>
              <a:rPr lang="es-MX" sz="2800" dirty="0" smtClean="0">
                <a:latin typeface="Arial" pitchFamily="34" charset="0"/>
                <a:cs typeface="Arial" pitchFamily="34" charset="0"/>
              </a:rPr>
              <a:t>Conceptos previos a la sociología</a:t>
            </a:r>
            <a:r>
              <a:rPr lang="es-MX" sz="2800" dirty="0" smtClean="0">
                <a:latin typeface="Arial" pitchFamily="34" charset="0"/>
                <a:cs typeface="Arial" pitchFamily="34" charset="0"/>
              </a:rPr>
              <a:t> </a:t>
            </a:r>
            <a:endParaRPr lang="es-MX" sz="2800" dirty="0" smtClean="0">
              <a:latin typeface="Arial" pitchFamily="34" charset="0"/>
              <a:cs typeface="Arial" pitchFamily="34" charset="0"/>
            </a:endParaRPr>
          </a:p>
          <a:p>
            <a:pPr algn="ctr"/>
            <a:endParaRPr lang="es-MX" sz="2800" b="1"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a:latin typeface="Arial" pitchFamily="34" charset="0"/>
                <a:cs typeface="Arial" pitchFamily="34" charset="0"/>
              </a:rPr>
              <a:t>Objetivo de la </a:t>
            </a:r>
            <a:r>
              <a:rPr lang="es-MX" sz="2800" b="1" dirty="0" smtClean="0">
                <a:latin typeface="Arial" pitchFamily="34" charset="0"/>
                <a:cs typeface="Arial" pitchFamily="34" charset="0"/>
              </a:rPr>
              <a:t>unidad</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pPr algn="just"/>
            <a:r>
              <a:rPr lang="es-MX" sz="2000" b="1" dirty="0" smtClean="0">
                <a:latin typeface="Arial" pitchFamily="34" charset="0"/>
                <a:cs typeface="Arial" pitchFamily="34" charset="0"/>
              </a:rPr>
              <a:t>Conocer el origen del hombre y la evolución de la sociedad, formas de sociedades, comprensión de las mismas y el desenvolviendo del derecho en la vida social, corrientes sociológicas e interrelación humana.</a:t>
            </a:r>
            <a:endParaRPr lang="es-MX" sz="2000" b="1" dirty="0">
              <a:latin typeface="Arial" pitchFamily="34" charset="0"/>
              <a:cs typeface="Arial" pitchFamily="34" charset="0"/>
            </a:endParaRPr>
          </a:p>
          <a:p>
            <a:endParaRPr lang="es-MX" sz="28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4708981"/>
          </a:xfrm>
          <a:prstGeom prst="rect">
            <a:avLst/>
          </a:prstGeom>
          <a:noFill/>
        </p:spPr>
        <p:txBody>
          <a:bodyPr wrap="square" rtlCol="0">
            <a:spAutoFit/>
          </a:bodyPr>
          <a:lstStyle/>
          <a:p>
            <a:r>
              <a:rPr lang="es-MX" sz="2800" b="1" dirty="0" smtClean="0">
                <a:latin typeface="Arial" pitchFamily="34" charset="0"/>
                <a:cs typeface="Arial" pitchFamily="34" charset="0"/>
              </a:rPr>
              <a:t>Tema:</a:t>
            </a:r>
          </a:p>
          <a:p>
            <a:endParaRPr lang="es-MX" sz="2800" b="1" dirty="0">
              <a:latin typeface="Arial" pitchFamily="34" charset="0"/>
              <a:cs typeface="Arial" pitchFamily="34" charset="0"/>
            </a:endParaRPr>
          </a:p>
          <a:p>
            <a:r>
              <a:rPr lang="es-MX" sz="2400" dirty="0">
                <a:latin typeface="Arial" pitchFamily="34" charset="0"/>
                <a:cs typeface="Arial" pitchFamily="34" charset="0"/>
              </a:rPr>
              <a:t>1.1. </a:t>
            </a:r>
            <a:r>
              <a:rPr lang="es-MX" sz="2400" dirty="0" smtClean="0">
                <a:latin typeface="Arial" pitchFamily="34" charset="0"/>
                <a:cs typeface="Arial" pitchFamily="34" charset="0"/>
              </a:rPr>
              <a:t>Concepto de sociología</a:t>
            </a:r>
            <a:endParaRPr lang="es-MX" sz="2400" dirty="0">
              <a:latin typeface="Arial" pitchFamily="34" charset="0"/>
              <a:cs typeface="Arial" pitchFamily="34" charset="0"/>
            </a:endParaRPr>
          </a:p>
          <a:p>
            <a:endParaRPr lang="es-MX" sz="2800" b="1" dirty="0">
              <a:latin typeface="Arial" pitchFamily="34" charset="0"/>
              <a:cs typeface="Arial" pitchFamily="34" charset="0"/>
            </a:endParaRPr>
          </a:p>
          <a:p>
            <a:r>
              <a:rPr lang="es-MX" sz="2800" b="1" dirty="0" smtClean="0">
                <a:latin typeface="Arial" pitchFamily="34" charset="0"/>
                <a:cs typeface="Arial" pitchFamily="34" charset="0"/>
              </a:rPr>
              <a:t>Introducción</a:t>
            </a:r>
            <a:r>
              <a:rPr lang="es-MX" sz="2800" b="1" dirty="0" smtClean="0">
                <a:latin typeface="Arial" pitchFamily="34" charset="0"/>
                <a:cs typeface="Arial" pitchFamily="34" charset="0"/>
              </a:rPr>
              <a:t>:</a:t>
            </a: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endParaRPr lang="es-MX" sz="2800" b="1" dirty="0" smtClean="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Rectángulo"/>
          <p:cNvSpPr/>
          <p:nvPr/>
        </p:nvSpPr>
        <p:spPr>
          <a:xfrm>
            <a:off x="539552" y="2492896"/>
            <a:ext cx="7920880" cy="2862322"/>
          </a:xfrm>
          <a:prstGeom prst="rect">
            <a:avLst/>
          </a:prstGeom>
        </p:spPr>
        <p:txBody>
          <a:bodyPr wrap="square">
            <a:spAutoFit/>
          </a:bodyPr>
          <a:lstStyle/>
          <a:p>
            <a:pPr algn="just"/>
            <a:r>
              <a:rPr lang="es-ES" b="1" dirty="0" smtClean="0">
                <a:latin typeface="Arial" pitchFamily="34" charset="0"/>
                <a:cs typeface="Arial" pitchFamily="34" charset="0"/>
              </a:rPr>
              <a:t>La sociología es la ciencia </a:t>
            </a:r>
            <a:r>
              <a:rPr lang="es-ES" b="1" dirty="0" smtClean="0">
                <a:latin typeface="Arial" pitchFamily="34" charset="0"/>
                <a:cs typeface="Arial" pitchFamily="34" charset="0"/>
              </a:rPr>
              <a:t>social</a:t>
            </a:r>
            <a:r>
              <a:rPr lang="es-ES" b="1" dirty="0" smtClean="0">
                <a:latin typeface="Arial" pitchFamily="34" charset="0"/>
                <a:cs typeface="Arial" pitchFamily="34" charset="0"/>
              </a:rPr>
              <a:t> que estudia los fenómenos colectivos producidos por la actividad social de los seres humanos, dentro del contexto histórico-cultural en el que se encuentran inmersos.</a:t>
            </a:r>
          </a:p>
          <a:p>
            <a:pPr algn="just"/>
            <a:r>
              <a:rPr lang="es-ES" b="1" dirty="0" smtClean="0">
                <a:latin typeface="Arial" pitchFamily="34" charset="0"/>
                <a:cs typeface="Arial" pitchFamily="34" charset="0"/>
              </a:rPr>
              <a:t>En la sociología se utilizan múltiples técnicas de investigación interdisciplinarias para analizar e interpretar desde diversas perspectivas teóricas las causas, significados e influencias culturales que motivan la aparición de diversas tendencias de comportamiento en el ser humano especialmente cuando se encuentra en convivencia social y dentro de un hábitat o "espacio-temporal" compartido.</a:t>
            </a:r>
            <a:endParaRPr lang="es-ES"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01377" y="116632"/>
            <a:ext cx="8419095" cy="1323439"/>
          </a:xfrm>
          <a:prstGeom prst="rect">
            <a:avLst/>
          </a:prstGeom>
          <a:noFill/>
        </p:spPr>
        <p:txBody>
          <a:bodyPr wrap="square" rtlCol="0">
            <a:spAutoFit/>
          </a:bodyPr>
          <a:lstStyle/>
          <a:p>
            <a:r>
              <a:rPr lang="es-MX" sz="2800" b="1" dirty="0" smtClean="0">
                <a:latin typeface="Arial" pitchFamily="34" charset="0"/>
                <a:cs typeface="Arial" pitchFamily="34" charset="0"/>
              </a:rPr>
              <a:t>Desarrollo del Tema:</a:t>
            </a:r>
          </a:p>
          <a:p>
            <a:endParaRPr lang="es-MX" sz="2800" b="1" dirty="0">
              <a:latin typeface="Arial" pitchFamily="34" charset="0"/>
              <a:cs typeface="Arial" pitchFamily="34" charset="0"/>
            </a:endParaRPr>
          </a:p>
          <a:p>
            <a:pPr algn="just"/>
            <a:endParaRPr lang="es-MX" sz="2400" dirty="0">
              <a:latin typeface="Arial" pitchFamily="34" charset="0"/>
              <a:cs typeface="Arial" pitchFamily="34" charset="0"/>
            </a:endParaRPr>
          </a:p>
        </p:txBody>
      </p:sp>
      <p:sp>
        <p:nvSpPr>
          <p:cNvPr id="3" name="2 CuadroTexto"/>
          <p:cNvSpPr txBox="1"/>
          <p:nvPr/>
        </p:nvSpPr>
        <p:spPr>
          <a:xfrm>
            <a:off x="467544" y="1268760"/>
            <a:ext cx="7848872" cy="5355312"/>
          </a:xfrm>
          <a:prstGeom prst="rect">
            <a:avLst/>
          </a:prstGeom>
          <a:noFill/>
        </p:spPr>
        <p:txBody>
          <a:bodyPr wrap="square" rtlCol="0">
            <a:spAutoFit/>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1.1 ¿Qué es la sociología?</a:t>
            </a:r>
          </a:p>
          <a:p>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Es una ciencia social que pretende se adquieran conocimientos, desarrollen habilidades, que permitan abordar los fenómenos importantes que ocurren en la sociedad, así como  los que ocurren en la vida cotidiana, con una actitud critica, reflexiva, que revele la esencia de los hechos y comprenda su contexto para que de una manera autogestiva se sienta motivado a elaborar, proponer y realizar acciones que le ayuden a intentar mejorar en la sociedad.</a:t>
            </a:r>
          </a:p>
          <a:p>
            <a:pPr algn="just"/>
            <a:endParaRPr lang="es-MX"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Algunas otras definiciones:</a:t>
            </a:r>
          </a:p>
          <a:p>
            <a:pPr algn="just">
              <a:buFont typeface="Arial" pitchFamily="34" charset="0"/>
              <a:buChar char="•"/>
            </a:pPr>
            <a:r>
              <a:rPr lang="es-MX" b="1" dirty="0" smtClean="0">
                <a:latin typeface="Arial" pitchFamily="34" charset="0"/>
                <a:cs typeface="Arial" pitchFamily="34" charset="0"/>
              </a:rPr>
              <a:t>Ciencia de la evolución social ( SPENCER).</a:t>
            </a:r>
          </a:p>
          <a:p>
            <a:pPr algn="just">
              <a:buFont typeface="Arial" pitchFamily="34" charset="0"/>
              <a:buChar char="•"/>
            </a:pPr>
            <a:r>
              <a:rPr lang="es-MX" b="1" dirty="0" smtClean="0">
                <a:latin typeface="Arial" pitchFamily="34" charset="0"/>
                <a:cs typeface="Arial" pitchFamily="34" charset="0"/>
              </a:rPr>
              <a:t>Ciencia de las leyes del progreso (COMTE).</a:t>
            </a:r>
          </a:p>
          <a:p>
            <a:pPr algn="just">
              <a:buFont typeface="Arial" pitchFamily="34" charset="0"/>
              <a:buChar char="•"/>
            </a:pPr>
            <a:r>
              <a:rPr lang="es-MX" b="1" dirty="0" smtClean="0">
                <a:latin typeface="Arial" pitchFamily="34" charset="0"/>
                <a:cs typeface="Arial" pitchFamily="34" charset="0"/>
              </a:rPr>
              <a:t>Estudio de la estructura social (MELVER).</a:t>
            </a:r>
          </a:p>
          <a:p>
            <a:endParaRPr lang="es-MX" dirty="0" smtClean="0"/>
          </a:p>
          <a:p>
            <a:endParaRPr lang="es-MX" dirty="0"/>
          </a:p>
        </p:txBody>
      </p:sp>
      <p:sp>
        <p:nvSpPr>
          <p:cNvPr id="3074" name="AutoShape 2" descr="data:image/jpeg;base64,/9j/4AAQSkZJRgABAQAAAQABAAD/2wCEAAkGBxQSEhQUEhQVFhUXGBwYFhgYGRgbHhcYHBYXFx0YGB4fHygiISAoHBkYIzEiJSsrLi4uGB8zODMsNygtLiwBCgoKDg0OGxAQGy4mICQvNDQ0LSwsMCwvLC8sLCwsLCwsLCwsLCwsLCwsLCwsLCwsLCwsLCwsLCwsLCwsLCwsLP/AABEIANgA6QMBIgACEQEDEQH/xAAcAAACAgMBAQAAAAAAAAAAAAAABgUHAQMEAgj/xABFEAACAQMCBAQCCAQDBQcFAAABAgMABBESIQUTMUEGIlFhcYEHFCMyQlKRoWJyscEzgvAVJDTR8QgWU5KisuFDRGODwv/EABoBAAIDAQEAAAAAAAAAAAAAAAAEAgMFAQb/xAAuEQACAgEEAgEDAgYDAQAAAAAAAQIDEQQSITETQQUiUWFxoRQygbHB8COR0RX/2gAMAwEAAhEDEQA/ALxooooAKKKKACiisUAZrFFeWcDrQB6rFaDMT90Z9ztXkwuepx8K7gjn7G9pQOpFajdqK8/Ux6ms/U196klH2Re70efro9DR9eHpXr6mvvXh7EdjXfoIvyegHEE75FbPrSYJ1DAGTkjYep9BUfLYMOmDVbfTTeywWSompTNIEY/wgFiufcgfpUnCGMpkI2WOSi0WPw3xRZ3DaIbmKRjnAVh5sddP5vlmpkGvmLw5oWK2hkUhhK0xZfvKNBVQCO+orVocP8SXtt5XK3SrswO0inodx1/T51RGW7o0LqJVY3eyzhWaT/DXj+3u5BDpeKY6gFcbMV6hXGxOMbdabs10ofB6orFZoAKKKKACiiigAooooAKKKKACiiigArGaDS54p8QG3KRxqGkc9+iJvl2/Q4+BJ2BoOpNvCGMmoyPj1u0hiEqaw2nTnq2+y+vQjbuDXF4b4vzrbmTMAVLK7E6RgHZjnGMjB/foRVeTcNIFwwcAxjyOpBwFaTQQVO66X1ZJ+8XJ3XFRciUYOTaLhyawIx161rtGyik4JKjdeh26j29K3ipEDGKyKzRQBis0UUAYNFZooA8MKjOPcEhvIjFOupc6hg4KsMgMp7Hc/rUtRXMHU2nlFVy/RVymMlvKJGzkpOAQfQZA7VH8T4oLRgt5Ayuo1ImzCTB20PnUBk4wDjfpVx1xcT4ZFcIY5o1dD2YZ/wCh+Fdj9KaRKdkrJKU2yi/AF4Xvoi4BWIyO7D8LSMGO/sMKPiavyGYMAVIINLy+D4Ik02yLF7Dofj3pS45dvaT25k1KsTNIdJO4GFIGDjBB3zttUlCKq3Z5KbdRZZqNqhiPotOjNL/hfjclzzOZGI/utGu+rlsMjX759PUVyeMfFRtSsUSB5XUnJICxjcB37kFtsCobljJMa6zSLwz6QkAUXcbRnIUyL5o8nv8AmUfHpTwjZGR0oTT6A9UUUV0AooooAKKKKACiiigApM8VWH+8xuNJLoyjVnCvGCVbYjKlXcMO+1OVQXieykdEkiXW8TagmcF1KlWVSds4ORnYkdqjLonW8STYgWKC+fkS7RQg5iUga5gSru5B3B9CNsevSamsAskBjCwyFHHKLJ9ocKdDAAltlJ152wOuTS/I1ukkx5cywzYSZoyyGNty2pfvasgZ0k41EdjUl/tC3jDPAY57jBEJXWXAK6ftWYnCjqemMdM1Th+xhzjHlMlfBPHUMvJQSCKRdcQZSFjcZ5kQJ7dCMZHXG2KexVX+GmEFzbByCgQxa/SVtIDEejYI9i1Wepq9dCUbN/1HqisZozXSRmsE0E0u8TVrqc2ysyxRgNOVOCzMPLGD2GNz8qAJVuLwA4M0efTWv/OutXB3BzSzex8MtVPONtGO+tlJ/c5zSg/jO0hkB4bJNIuoB4lileI7/hYjy/KgC1s1zTcShQ4eVFPoWANIPFvpCMqSRwW9wrKPv4XDHA8sWCSWOrGSBgb1xcL8T2kUf2/DLwH8btCshY+udWce1GGzmUWkkgIyCCD6b17qrovGFhG3MsrgRMP8S1lDxhx30BwAH9MHFWRw+9SaNZI2DIwBBBB6jvjvQdN7VTEVwEnaeSEylJmUs+TGw8xcdCikSbqfkaug1rMa4IwMHqMDeuOKZOEtpXFj4jjSdHGpF1BcNjdJDgqCMg6W3HxIqQFxFNM7NiZzkqPIQFDsg0E/w5PyNRX0jcKgi08jyO2S6L0042IHQEvhR8TUHY3M1vZiQpE0Dk60bYqxYjdh0y2ehx5q5KHHPssrSk24+jRxki2aWKYg6A2T+ePqGxv1XHzBq3fCETrZWwlYu/KUsx67jOD8AQPlSV4VaLiExa5ji5igOqABg6LkL5zudJbJXoMr1qy1FRrhtIW9nqisUZqwrM0VjVRQBmiiigAooooAK8kV6ooAU/FfhmNo5ZoYlE4+0yuRzNO5VgNjqGRkjrg9qUbYIVDIBpYAg+oIyKtdxVX3fBVW6uIkll5SMDywVGlpPtWUELq0+YYGe53qnUaiGnrdk+kR/hnfJKJyXBL5jjAZyMMTuqAjYv8A1C9T7daY+D+KGtwkV3qZQQkc48xcaesqjcNsckZGNzioa3gmab6vaxxKFjMmXJw2Co0+X7pJJGps9Dsa7f8AZN4rC4aFfL5ETVqaIHZpSqjzk7bKQQo9zWdRqNXfarIpKv8A39xyOmpqjsb+of4Zw6hlIKsMgjcEEZBFcvGOMwWsfMuJUiT1YgZ9gO5+FVLN4ze21x2DqIlUgmZSVEmTqMQLAqAc5ByM9AO/FxGPlJbXBxd8QuCjBLkgkKUaRhGmcIBtg+4rWg1L+gi7EpbVyOk/ju4uduHWpKH/AO4uMxp8UTGpv2qKXwzPKXa7vpmMja3jhPJjJwBvjzEYA6nFSvCONxXKqUkQuY1kZAwLIGG2cdPT51njHEeSg0jVI50xr6n1PsKYjXHsTnfY3hcEV/3csbX7QpCp7NKFck/FsnNdUXiSEf8AiAdisb6cexxtW2w4Pg8yQ65m6uwyR7JnZR6VIyQ5G7MfTfNW4KHL78iyL2BrmN0ceZhkbqQdWCMHHUkH4hqaeWB2qC8Qwh4csAxDAYYDOdxjPXesCweH/h5Cv/4pDqQ+yt1FRXDJyalFMmLizjkGJI0cejKD/UVCN4RjjOuzlms39YWOj/NGfKR7VsufFMcKMbhXjkUf4eCxck4ATA3yalvDhnljZ7qIQFmzEoJLKmBjm9tWc7DsahZbXH+YsqqufMTjt/GN3ZYHEYlmg6G6gByvvLH1A9waYuKeLYViR4GWZpVLR6T5cDqzEdAM9OpO1RHEbvlFUxqds4XOBgbnJ+Y23zmkyJIoGmwixszmTSvRsgaQmwyT6DuTtvUYeF2+OUvyMRla6920kbomUu0h1lzlyRsdsbegA6Cou8glQLymd01jMRJxucZz6gnuPj61vsrqORlaOUuTEDKhGnlS62VkKYyuNONyanuA8Ka4mUYPLRgZG7eUhwg9SSBn0FaNvilVux+hXVO2FnDOzwV4YmhujNJGsYEbL+HLsxU9uwC96e7i5WNSzsFUDJLEAAepJrbSj4yuEM1sh8+lyzIAW0HQdEjgZwA22T3NYeot8Vcp/Y0ebZ8+ztm8Z2g2EjMSMrpRzq6bKcYPWq7v/pFv1kfSsYJJ0Quu4G4XzBvMx2Owx1rPjbiUqTIq6MCMt5gTnJIIJzsBp6j1rRw2RAFmYamnk0DSAQoXIyT6ZHX+ICkKNZO6tTxjJpV6aFUczWU+mRNl9L3ELW5YX0SupxmMDQUG3mQjOdt8HPxq9eEcViuYlmgcPGw8rD+h9DVRcd4Ql1AyPIGLsTC2ww34VXA3A6Y+Nd//AGepZvq1zE5PLjlwgIIwSDrwfiOnben6rfIsmddV43+C3aKxWauKQooooAKKwaxqoAGNVj4rjb69ItrM4eRQzqOWyh1CodmH5AuwPWnjxDxBo1WOL/GmOiP27lz7KMn9K8WvAoOSImRZADli25Mnd89Q2c79ahZXGccSWUThNwlkr3hnEriz+tXEiLM0SoDzHKMEY40oqpo3YZzneuufxBc8W/3eFHtoBtdy5BY535MJHqCMt2BqL+kfhq/Wo4IEZ/s9TxqXkbIzpLAknGM4FMvg3h0kFoqyLodmZyu3lB2AOO+FGfjStk/DHbBJHYt2W4xwRfFfAFsSr2xNvKihVIAdCBgDWjZB9yNzWhbROHI1xMDd3sxxnAy5wTpjHREUHcjHanGkLj/EzFeiW4/4RGaBjgkI+hGQyD8u59s49BVVFkrZbZPguujGtOUVyRPDXS3eGaeZLYoH0QRLCsYU41ISTqk7ZJPX0pgsOIxzXRkZ18ihYg3lznqwwSM9e/etVxy73iVukbLJGtnOxI3XEo5Q/pn5Us2+qzh5ZdJYY8JMyoG25mOapbfAEg+Y9K1VYoS2GdKp2R3vtliXHF0Q6d2f8q4P7/6Nc78ZfqYSB8Sf6A1pi4IYgGtWBBweW5yrjGQdXXJyPbetY44S3JjXRLvrSTBEfTdTnzdegq8RSS6R4v8AiCyBdOwzlwexHlG/Tq37dq6uN+IAhSG2T6xcTZ5SAjQAv3nkbOyjPTvWl+DllZhIdZOSWONTdgfTpgb9xSxwyznm5uJgpR5NTa9JVGUhDC34TkMp3AyCKrnKSL6o1zw/SNtxw2RpzAkiT3xXVczvnk2iDcRxgYxv88CuW94ld3fDYuZEXVplKvr0F1R8MCxwQrDOCTnr1r14f4vDE19HfOka3GHLq2DKdJV2TG/m6/zFqZPAPh+RY5mk5i20oAgtZWLlIx0LZPlJ9B0/olc1CKk+WaNa3ScUsI5uF+F7iXQGT6naxvzI4UlEkjufxtJk4XcgAVOy8HA3dpWCnXpOkgkeYY8ueo7V6sJjZyiFyTA5+yY9Yz+RvbJ/cHuaZMetZ98pTluyOVRUI4iV9da5GNxHHCTLpL6WIJOMai2CCcYz8DTv4CkxaanaPeSQ+VshfNjSSe+Qf1rhuuEwo+tEwxOoqCdJYb6tH3c59qraOIoImI+zkfXMpbyrK4KhwnQebC/OntHdbYvHKXCFr664yTS5ZY/iHxqQzR2mg6NpJm8yKepVAPvMO56A7b0h8O4/dSKY7SLW+5klIwxZizCQkkKDp3wc9flW+9ttUTIvlyDjG3b29elLVhIyq0QeRA2C67jUQSACTuQB8sHptVvyeli4KOM455NDRadOWF2zs4lfSzTJHMUeUJoLo2zZYkLnGlWBJBPQ561P2nDJ7aMtKgdDqZkQjVGuAGGSdLfdztggjalvhNgskbvrI3Kqq774YLnfJJODt6YqxOHQTXLC2YaRy15oLamSPoS5G2t8FVA7BjmsWbthOEKMflf+DGptUa/G3lL+5q4bwB5yqLE8aatTyOmgjO7FAd9bAkZXA3JqxbCxSFAkSKiDoqjA37/Gt8aADbavdbVdah0Ytljm+TNFFFWFYUUVg0AYc4yScDFUlxPxXdmWeRLl4gZGCDIKhQcINJHcDOB3NW34km0Ws7fljYn4YOf2zVQx8FjddThw75d8Ow8zHUds474xjtRklE023jK7WVZGmR3I5Sl4xsGOcqARj333xXR4cfVqwWVjktoZ0y4bDE4PUkg1qPhxR9yWZfT7jf1WvHC4Gifyky5l0/hUnKuD7fhY5/hHrVF/MODk1wd09ppuRLGzCYozK+pmbWBpB3O/l2wdqsSF1KqQ2oFQQdtxjOaRbrmCWImJwTqUeaM5yM4GG+e9T/AbhiDGyMNBOknpg76fiN/kRWfc5OKyW6aX1YJcITURxKBoJHmCF4pABOgGoqRkLKo/EMHDDrgCp9BgCs1VCW15Q7JZK18M+Gvqq4+srOLnREJIwQFgjDSOo3OCc4+de/EN1/vbQwwqywwjnZbAKyKxEYXHmXBbJ9yRkitvG9MvEDDaHkNGBz5Fz5mcElFAOAwULv8AxVi08NTwzSTlzcu6hMu+lgoO2OgPzrWqolNqcujLu1EYLauyXgmWKziEHTCxxAktpJ7Enc6d/T7te4uCxtGFcE76g3RtR/8AqBhuGzSveXH1d0DK8a69TRuMgNgjKN0xv0+XpTxa3CyKGQgjtWhHnhmZYsJNexd45w5mj03QklhRg4mTAYFd1WdehGfxe+TikPhVq0sM0UKyGNpI1lMmgCPVMrmL73szA4wd/WrE8ZcR5S2qczliS6jVm1afINTMCemCNj8ahuL2LG+uYuHGNVa3R5xgFWYuSqr2BYb5HTFLWyalsSHdOl49zGa94NFalZ4YkCRjDoFXAXOSyZzgjqf+tMcUocBlOQwyD6571WPC+M8SeRreOQSSbyIHQeXl5VraYjoGBBD9zUl4W8WgLGBE3LmfCKGUtETIY2HXzIGHX0IrNtonjn0aNdsc8DX4isxJA+24GofFRkEf0+dbeA3Bkt42O5wVJ9dJK5+YAPzrT4mvxDA3dnBRB+Zjtt8OtHBsQwxxnOVHm/mO7fuTSza2Yf3L1zLKNt22W+FIviThjxJKIwTHKcIRj7KSQ4wf4dRyD749KdG3NcvE7TmxOgxkjbPZgQyn9QK5Ra655RG+pWQx7ESyg5iKkxSR4XKlsEFmAwHYkk5wc42G9dlhw9r2UxKqsSDgsCRGg25jY9ScAbZOd9q55Y+ZdQRPqhMmY31alwxI04IGH6PjGxzVycH4HDaoUgjCAnLerH1JO5r0TvzBJCkbpKKXTIfh3gxFCmWR5ZVXSJBiPA6bBfXuTn+1TvDOFRwAiMY1HUzEks7YA1Ox3JwAPgK7qzSsa4R6RGUnLswKzRRUyIUUUUAFYNZrBoA5uI2SzxvE+dLqVbBxsRjaq8uPBdzFnTNLKO20DHHuGCnPwarMzXNPexoup5EVemSwAyDjGfjRk7yVkvh++30qu2+ZkEYA/wAsjkn5VGcDniEnmljGgHGWUZZjjVjP5VJ//ZT/AOL+OcqGOW3mUsx8iBdYmGMHcHYKDqznt8qrx76Z7i3u5LePlcuWFWChULmRd2IyM+UjHlrkqXa0lwRm8RZMcWvY8I6yIeXICQrKTjBBA3qT8M8WiuEIiLFoz9oGGk6mVX1AflOdj/DUYskNzFNG6RxyKAD93fVnQynAOCQRj1FRz8Q5DW3EgMr/AMLfqBjyqcCXboVyD/KRS12i2rZnkNNd7aLEQ5xRKwUFm8qgZJOwAHUn5b0p8a4hcyXLWtlJHHphWV5mXXs+QixqCNyN89qUvFvhOeCwkaO6upXwomRizrNqcA6V3K7+nbrVFWilKO58DVmrjF7Ts8PS8xmvMYWe9kKE949KxqT8dJp8IqM4rZg2xWNQugBkUDGnRuBXZY3IkjVx+IA/2NblcdscGFdLfLcRniq3R40DqCOaoPwIYH9s1B2qzWU2hcvGwLIp6so+8o9WA3B6keuKZOOnyIO5lT/+j/ajjVoZLfKf4kY5sR7h0GoDPvgj50NZZyMsJJkNx69a6NrBbC2cTmTULmPWo5cfMwQN1O3atPAvo8nh5h+ufV+ZgtHaLpXI6YaTLfIbVp4PE9xeTXNqUAgCqmV2kkdC0gznbKsFx6gdKd+D8XWbKEGOVfvxN1BG23TIrL1V01L6DZ01Mdi3CsvCo7eYxSyzMWAeO5cgOHJII1jrvgb7dKVLi6t4p9CtIj2/MjiaNcJI/MJYHVkZ5h6qevbtTt43uo3AjVRKyZ5qndVjcaTzCOm+CB7V0+G/C0VlCMfaMB95t+pycZzgEnPvUf4rbWtyD+HzP6Wcfgqxe4iW5upWmcFhHr0/Z4YjOFAGT/etnEfEUdvcCGXyryuY0m5C4cJuAPfOelclja8u9ljDtAZSXt2TGhhpyY2ToT97bb7tcviCwuEna6mSKaFYXhnAOjMbEEvvnBGOmKoVcbLPqfDL3OUIcdjgRg4P/X3HtWq4lCqWbYAZJpE8P+Ibu3U25hW5jTAgklmSBtGBgNkNn457VM8M4mb8KCnLCHM6Fg2WBICgjqu2c96pt0sq+X0ThfGa4Mce4a01hcXPSZdM0HrGIm1qB7ncn12q0uE3onhilXpIiuPgwB/vSZ4i43b2lsfrLhdaMAg3ZsqR5V6+ntUj9E9xr4TZn0j0/wDlJFPaRtxF70tw20UZozTRSZooFFABRRRQAVg0ZozQAufSBdiKwuG1MhKaVZdWQ7MEXGnfqQM+9JvA+GhHsxH5PIX23GrzBsZB8u+GHXJU+tWZe2iTI0cgBVgQR7H+/f5VUtgZ4LmO3RgDreGIujY05GXH5j5B5cjYZ+Nck8pouqa5yY8VcNaKdCpV1dPNDkY5mcu4XAAVjpJ6ZI6danAyLwTBBXWGwq41ajMcaQO4NLHFLKSC5kM4kkkOkvgghkZQpaJQN1DrjGxAO/rWRxH7OONo3RxqcEMuCikFRjV5ScjI2XO+5xWhGEvFD9RaTi5yfRqtpNRZZVHNKpGTgERoxxzCffUSfQqcdK7fGCNb292kasyTxnAGT9oU0Hb1xj9B6Vnwpaicy3EupV1KkasQA2gsR/MNRByDuabbq2WRSrDIP6g9iPeqFTi2yX3f+Ci3UJqEcdLkrHjvG4yubSZEkNmLaaObXC66BlJE1DBIy3Q5qU+iriqrHy5bmU3UhyEk5gKoB5QmoYPXJxUxxC10ApcRJcRdmZA2B6E4yMf6NQ/H+KMbm3uIuSFgiaMCV8AFsAHK9gAAM1xR2I7KxW8D+etRFj9hK0J+45LxH3P3k/r/AKNLMfDrp1Eguro3J3BAUQjvp0Y3WujiN3LIwguzyGO8b6AEmYDLaWyQO/lJB9NxXY6iEnhFUtJOC56J2aQTzqF3SLO/UNIRjA9Qozv71MDalvgnEBC3JmAU48jZGkrnbfoQfz/rg0zLsQfQg/vVyeULyjtaF/6Kgp4ergDMksruO2oyHb/y6R8q6fE8QeWGOIfb51B9wY4wCDqI36kY77VE+D+KwWP1qzkYKYpJJY87cyNjq0r6sNgQPWuvh3iC1tmL3lxHHc3HnKtnMcf4EbAwu2+DWHOE1Y3g9BGUdiOngQSNWtJ10M+cNnImDE+YH83x/rXZwq4IjaCT/EiOn+ZPwt+lebq4tLs8hZUkfSXAjOooBjzgjZfgTv07VFTmTmLHIR9YUfZS9BMnZW9+o371XJZTT4/31+CafKwc/jfhzzLFymKyq+qNh2dRqX9enzria6uOLRxxtC9tbKQbx22Msi4zFH/Bqzv07ZqRuuIMZIxKmDGcsoPmJZcLgH4g1o41xg30psFhYL5WuP4VzqCt6En8I+fpTGmhJNJrP5KdRKOG84JXis4k+xjCk9HbGeUvoM9W9BS74t4eLUW80QOC/IkQE+bWp5bk9chuvbqKbrCwWJQAMY7e/cn1P+hiorxU/MAtgQA2JJDgEgK+U056MXXr6D3rY8PkaiY1Vu2awLaTJFcs8spMghCCVozLgHUGVgMhQRg5A7n1pu+jZ7qPh0BgjjkhIZlV3IdQWJxnAB9thVdLNIdTsA5LN5lwCQCVBwdugqR4Td3CsiWskkLO6qoDbDUTuUOV2Go9O1ZN2ujG2UcYSfo9Wvhm9OrVPnGWmv7D54i8V3YJhihEMnLDMXYMcFyo5ZBK5wrbsOuNjXD4X8TzLcItw7iJyykzMg0nSXDKwA/KQe24qM40lwLqVeYXOEPMYKSVwBpIUKAcB26Y8wrRw22uJph5FDwDWWJATWy4XynOdtYKtjY59K4tXQ6/K5cYyI+FqHRb8fEYT0ljP+df+dbIr2NmKK6FgASoYEgHoSKQxxmEFormxjkmABIhWNhgj8ZbGhgO2T1FSPAOOcOXMkapbEjSdQCrgE7Ag6Op+dMQthNJxfYs4SXocqzWqGZXAZSCp3BBBBHqDWyrCJ5c4BNVzacZvZrlBzlRHjfAVMhSuME57nPU7DoMk0/8Sh1wyJ+ZGX9VI/vVTElOTM8Jbkgh4js+Smgr0PTJ226jeqLZ7Wi+iClnJOcbiupIZU+s3MchjZseQKwUDOlkAZQSdtwfWs213KwsJbptSjDgqqspbkvhs6ixcjJO2NzXFdeJrdEkkSOVJtHL0sreUYwAQCQAOvY7VI/Uoo7a3hiHNcFJoxsrEYDNIoOAPLkY6DUB3pXUarZKKT7ZOVaWMmyWP65Mxe2UgRhV5khRh9o51IUViMjGehqH8T+EDojlht4FaBmkcmV5WlTQQUJdN+xGTjIFNPh06mlZ1ZZQ2lg2MhMakGxI3ByfjXV4iOLaYhtOEY5+AOx74PT50lZ8pcr9kXxkjKuGRB4fLEhK3B1aEPKjZXy3lIKqjO258uCvbOKZuHf4Ufm1eVd85z5Rv7//ABUDwOR4NLypCqZIAgkaTl6FJJyzfd05yowc465qesEIjXUMHckflJOcfLOPlXpqpblkS+QilCODopX4zYpPxCzgZF0ASXLjA8+jSqqfUZOamLvjMMZ0l9T/AJEBdv0Xf9ageIcVaO9tLnkTBCslv5wE1PJh1Cljgfd/Fio6iT8bwKaSH/Kmx+CD0H6Vz8R4dFcJy5o0lTOdLgEZ9d+9cA4xN3spwPZoj+wag+IlH+JDcx/GFz+65rzyjPOV2ehbTEniBt7EzwTwzLAJuZBIEdo0RkU6VfcqQxbboRXRZcTeGMSRSc+2OACMNo/hIyCPh+npTePE8HQNIf4RFIf1GKR7WLn3V5NZRrFbygREkEZZAeaQnQnfB7D4mtfTXSmtrX9TL1NMYZl+xytcR3UhEyDRzXdnB82CMYjbYgn49x6VP8MWxgRkVM6t3Mg1s/8AOxzmuTgEEkEQkjHMDjVJERhmG+GQ9zj+g60w2MkE41IBkfeBGGX2YU6o45YlZP0uv1ITwvJb291dyRRBUZIkiWJRkga2dmUdMkqN/SurjbPcnyxaNJyC58wI9AOmf+XTFbLVBb8WiwMJd27xn0MkRDr88E/pU2R19+orG1z8dia7NfSNTrFHid5y+FySoF5oljWV3ySC0irzdt84Ix6aj6VJeF4I7cNCF0uzNIWJJMpYk6ix3J69ew9jXDd2HNt+KwjcGPb+cEyD9wK7bBfrVrA/SRokkQ9NyoLAn+bPwIB+Luj5i8CWteMJ9DBS54l4XMzPJCC2qMA6WCsGXVjBPUEHfG4I96leGX5fKONMi9Qds46n4+o+YrqurlIkaSRgqqCxJ7ADOa0Iy9oz45hMqpZ1XShJQ42VlZTgddiP3qc8LY+uQE+rhf5uWcftn9acvo74e1wZeITrvOOXAjDOi2U7Zz3cjJ+VSl54FtWJeJDDKCGRkLYRwchtOdJ36juM152/43KahLvP7ntP/tu2h1WR7Xoh7bh0MzTrMgZ1mOSdiVIDJg9dOnAHuDXnwdFHHAyKoV1lkMi9G3lcpqzuQU04J7YxUnc+H7ouJEaBJQACw14dRvpdTnI9DnIz1rbPwa4dlZooMr0YSSAgd12UEj2JxWHP4zVuDhjh499Nf4Zmq6Ig2eQ2tg7Mw5hK/icatSNnYHU2QCRn5VG/SbcMtjtldbqG7bbnB+fanfivhi4hBmjOss2ZIo1+6D+KPfLHuwPXcjHQ1J4k4FxmXyywXMkTHK6Yjg77EqBlfg2DXoqaJppy4wSndHZhexp/7PfiWTnSWTkmMoZYxn7jAgMB7HVnHtV65qrfoW8ASWOu6ul0TOuhUOMomQSWx3OBt2q1cU+ImDS/xrwuk7F0YxSH7xADK+OmtSNz7gg0xUVxxT7OptdFTca+j+8kBC8htTAlgTkDONWHBydP/Km2z8LyQKiw3GNKBPPGr6RgauWSQVBIzpJIHbbamvFGKq8FeMNE52yl2Ldt4bePPLu5gWOpy6xPqY9SfKD6DGdgBivM/CLtwUea3eNiA32TK2nOSPvkHI2+dM9YNRelpbztRDLKW8VusXEXlQabfWkNzGhAZmwpEoTG6jChiMEgCpR7uS8YrGGSAbE5w0h7gt1C9Om+/wAaZfpBtY1t2flx63ZUL6VJCk+bcj0pZlR+ESCGZmeykb7Cc7mEsc8qY9cZ6Nv1pyuWOBbUQlJZXok7PhaxrpHlHonlHzP3m+JNbLrhMMsbxSKSjgBsE6gQcqykn7wO4NdYORkdDuD2x7HvQ7BQSSAB1J6CmHyvwZyypJrsiPDd1Mlw1lclJSkQljnXIZ0LlMSL0DjG5HWmgRehYfA0oWbA8YUg5DWOcjcY52x/c05V5/WVqNrUT0emm5VpyIfxVI0dldOjNqWByPY6Dj+9QsWmHhkYiUKPq6qoHd5EGSfUlmzmtPE7Vb7iFzFM0ht7ZUjEQdlV5HXU5fSRnYgY+NdvEYxrtrdRhQ2sgdo4gMD9Sv6VpaKh1wy/Zn6y5Tkor0d9tahY1TsgAHtgDcVw33Cwza8srjpKmzf5x0YfvUqp3b5GvQp99GYpNPKEziV3Kt3w8TASGOR5EaIHVIBHpKaegO4OP0qdvOOjJ5UM7ORsGjZBn+Jm2xUd48XlxQ3KgBre4ikyMZ0ltLf+k03XESllJPlAJJJ2Cjcnf271j/ILE17NvQTzXkTuLLNBDDaRNi7vmZ5XGPsofxsP8vlB9zU5YcMSGGKFMhY1CqScnb1+eaiuE3Ivb64vl/wAgtrYn8SKcu6+xbb5V0cR41ljHAylh/iN94JvjGOhb49K0tLVtS45M/VzdksfY3cQ4czedWGpd8/dyBvuexHYnp7il7IvWj5r67QAu2jJaeQE6Y3HRVDDcjYkVz8afmxSpI9ywKkHHM0k4PZRgimT6LuBQy2jM6LoMhEePLjSoVxtjYsDsfjXdTuhJL7lmlpTg5SfXQ4+DExaRjGPvf8Avbp7entU5itdvCEUKoAUAAAdAB2FbaXGjGKKzRQB5xQFFeqKAMYorNFABRRRQAUUUUAFYNZooAj+N8OW4heJtgw2P5T2PyOP3pE41xt4rWWyvFBkdeWjt9x4/wATnV+VcnPqBnBqysUkfSJ4anvAhhKkID5CcHUWB1KTsdhjBx1O9dXYCTwWV1wtu/LTfy55sZQYUMFHQlio2Pc+lQ/ilrq4ZtRSSJX04iJKRYOPtF++Dsd2GKm+HWzW0bx8tzNrBaFiiyCMEnKhjhwWydm6HrmumbiyaJJVGhwDE2tWVkZugAYawAATjLDYYPSp2JTW0nRNUz3xSz+Ue/o6jWS5mkTZY4IIF3DZGZHLhuhGf9bVJXHiua4dl4ZEjIp0m6mJEeodeUo+/j1zSFfMeWwtGjiebMKyCTlgx435pOANsAZ3BbrXefEc8dqqW8YgWEKhGFcnSfM8ZGVI79D3qnwxU3OXJB2TaUIvl/cdOAcI+rI2XMssrmWaQjGuRuuB2UdBXnhw5k80vZcQp8F3Y/qaX/D3jxCAt6yRnqsvRX9mG+k4+W9dfAvFFkkIDXUAOpyQX33kJB/TBpiucZRTTEtTpbqZuNi5GWQ4YHsfKf7fvXuaQICzEKBuSTgAepqAn8aWGCPrKMfRA7n/ANKmkyW4EzvJl2yx3fWMgE6fK3TY9xRdeq45RXTppTfPBOeKuOJcxmBA3JJ+1fpqTp5B1x+LUcdK6uNW7uqfXZ82sehXjiUqHAXGZTkkgtpyBgYzSu8gGxPXtuSe3T+9TicYjkteTKCS0ehh5SDtj83w6Uh5nZLdL0acKlXDbE2v43R9cFpbTSMEbSIsYUYI3Cg6APff9a0QtpSF8quQE8rIys2PuE5BVgc9Rq67GrT8JJb/AFSJraNI42UHCKF37g4981X3F+Dm3mfCEuvnDARq0id9BILFsA5xjfOOopt6yVMXIqr0sZcHJEJHAJDRgtpwoBZWOMK5kxpbzDoppl8CyNDcmEu55oaQrIEzqUIupWTYjGQRjqK5ra0XGdRcE6hq367ZOdycdzuK6uAW5F7FjGAzsozuE5Glh8OYU29xWBH5aep1SipPH2NR6OuqpvHJYVZryDXqt0zgooooAKKKKACiiigAooooAKKKKACiiigArywr1Xh6AKy8Vxc29kWEO7EIpUHK60X0OwABGT0696TeJXUkpYFsxhm5aMchRkAFW648uRqzse1dQ8QywmfQm7cyEuzbgtPgyKAP2PtXDjt2HT5bVlajVzr/AJX7PTfG/Fxty7Y8YWPzn2eLCJQQCCM406iDuBv7ZP8AYVNWNnJO+iFC7foq7fjPRR09/aomK05zFTnSMFipwe+Ap3wfcDPpvVifR/wOVJDNJrRQmlF3UMTjLlPhsGIycmmtNqJ2RzIxvlPj6ab343x9vyTHhnwZbWsYHKjaUj7RyudTbk4znC5OwHYVxf7NtrS5YTQQ8mZg0UhjXEcpwGjY42BIDKemSR6U5ha8XFssilXUMrDBUjII9xTfQm23yzRDYRL9yKNfgqj+gqsfpH4XL9aaVIpOWUXU6jIyoOSxGSuBtsvbqKd/+78sH/CXDIv/AIUg5ifBcnUo+ZqA8ccZu4LR1mSJObiESozNgsDvpwD0B+FccdywzieCtIZkA2jds776VXPqcks3xbJps8K3FqVV7yKUk7jADxD0yE8x/wAy4pMtYjoLlycOqY2wQQSSf0pl4UPsYv5F/pmrI0ROuTLKkliuIdKyIlu5VYDGQCzA74HYatsY7HNd17HA2mKUK2dlB69h17H5ilfwRNj6xHpLEEOuBllWTIYD/MhPzFM9vYwsytkNJEeoONJJzggHHY7Gq7I+jiE+WxLhRbrzIjJgapSmmJSVLHThnBOrA9AM5r1xCSLhzc2MhGZSoVg7CQDcKRny7/iHrvmtwjTh6SRzDI0lYmRSXkiUHyZBzqGrGOnelnitybmWEsgBOIooxknzEDzk+nUnG2KScIVP6IrOTRre+P1dFxQNkA+oB/atoqM8P2Jgt4omcyMigFjklj8/9bVJCnUZ3szRRRXQCiiigAooooAKKKKACiiigAooooAwaV+JeMI7e6Fvco8QbHLlbGh84HXtucb00Gl7xtwqKe0m5wyERnU7ZVlUkFf0rjeFk7HDeGVp4vsR9bk+q4mWRixVSuI321K5OBuwJGD61CZZSVkRkcb6T3HqPUZ711+HZCqtE8jknSItOFOnygqu2MjfOdyPWmXhXAVublYpQ7Rxh2J5hzpITSuoebGc7GsedMLpfT7PUVa+3SRULVwv+zr+ibhrYkmkXviNsdz9/wCOMKufYj1qylFabS1WNFSMBVUYAHQCumtauGyKR5y+3y2Of3CiiiplJik36VbctZax1iljk+G5TPy15+VOdeGXNGcAfOF5cmQGRnZ8KwBzt0OOgAJ9M+tMtjIpRQrA4UDYg42HpVqXnhqCQk6eW35oyUPxONj8wa4ZfA1q/wDi65f5m0/+wLVqtRzBE/R7ETNcN6IiH45Zv6EfrTXw7haws7LnznO/bud87+Yk5PrXrg3B4rVOXAulc5OSzEk9SWYkn51IVTJKTydIXjPh2G6kjklVi0edOGI2PUY/0dqOC+GoLYho1OsBl1sctpY6tOe4B9cmpqijCzk7ueMGKyKKK6cCiiigAooooAKKKKACiiigAooooAKKKKACtN1AHVlYZVgVI9QRgiiigM45Kv4j9HU4ciFo3jJ8pclWUds4U5x6jBp+8OcIFtCqZ1Pgcx8bu+MEnufQZ7Cs0VVCiFbbihi7W23qMZvOCVAr1RRVouFFFFABRRRQAUUUUAYrNFFABRRRQAUUUUAFFFFABRRRQAUUUUAf/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s-MX"/>
          </a:p>
        </p:txBody>
      </p:sp>
      <p:pic>
        <p:nvPicPr>
          <p:cNvPr id="5" name="4 Imagen" descr="images (15).jpg"/>
          <p:cNvPicPr>
            <a:picLocks noChangeAspect="1"/>
          </p:cNvPicPr>
          <p:nvPr/>
        </p:nvPicPr>
        <p:blipFill>
          <a:blip r:embed="rId2" cstate="print"/>
          <a:stretch>
            <a:fillRect/>
          </a:stretch>
        </p:blipFill>
        <p:spPr>
          <a:xfrm>
            <a:off x="4788024" y="5157192"/>
            <a:ext cx="3409950" cy="1343025"/>
          </a:xfrm>
          <a:prstGeom prst="rect">
            <a:avLst/>
          </a:prstGeom>
        </p:spPr>
      </p:pic>
    </p:spTree>
    <p:extLst>
      <p:ext uri="{BB962C8B-B14F-4D97-AF65-F5344CB8AC3E}">
        <p14:creationId xmlns="" xmlns:p14="http://schemas.microsoft.com/office/powerpoint/2010/main" val="37597602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23528" y="836712"/>
            <a:ext cx="8064896" cy="2031325"/>
          </a:xfrm>
          <a:prstGeom prst="rect">
            <a:avLst/>
          </a:prstGeom>
          <a:noFill/>
        </p:spPr>
        <p:txBody>
          <a:bodyPr wrap="square" rtlCol="0">
            <a:spAutoFit/>
          </a:bodyPr>
          <a:lstStyle/>
          <a:p>
            <a:r>
              <a:rPr lang="es-MX"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1.2 Explicación genera</a:t>
            </a:r>
            <a:r>
              <a:rPr lang="es-MX" b="1" dirty="0" smtClean="0">
                <a:latin typeface="Arial" pitchFamily="34" charset="0"/>
                <a:cs typeface="Arial" pitchFamily="34" charset="0"/>
              </a:rPr>
              <a:t>l</a:t>
            </a:r>
          </a:p>
          <a:p>
            <a:endParaRPr lang="es-MX" b="1" dirty="0" smtClean="0">
              <a:latin typeface="Arial" pitchFamily="34" charset="0"/>
              <a:cs typeface="Arial" pitchFamily="34" charset="0"/>
            </a:endParaRPr>
          </a:p>
          <a:p>
            <a:pPr algn="just"/>
            <a:r>
              <a:rPr lang="es-MX" b="1" dirty="0" smtClean="0">
                <a:latin typeface="Arial" pitchFamily="34" charset="0"/>
                <a:cs typeface="Arial" pitchFamily="34" charset="0"/>
              </a:rPr>
              <a:t>Como seres humanos nacemos, crecemos y nos desarrollamos en el seno de una familia que forma parte de una sociedad. La sociología surgió como ciencia ante la necesidad de estudiar de estudiar los acontecimientos de las sociedades, con el propósito de comprenderlas y hacer de ese conocimiento una plataforma para mejorarlas. </a:t>
            </a:r>
            <a:endParaRPr lang="es-MX" b="1" dirty="0">
              <a:latin typeface="Arial" pitchFamily="34" charset="0"/>
              <a:cs typeface="Arial" pitchFamily="34" charset="0"/>
            </a:endParaRPr>
          </a:p>
        </p:txBody>
      </p:sp>
      <p:pic>
        <p:nvPicPr>
          <p:cNvPr id="5" name="4 Imagen" descr="download (2).jpg"/>
          <p:cNvPicPr>
            <a:picLocks noChangeAspect="1"/>
          </p:cNvPicPr>
          <p:nvPr/>
        </p:nvPicPr>
        <p:blipFill>
          <a:blip r:embed="rId2" cstate="print"/>
          <a:stretch>
            <a:fillRect/>
          </a:stretch>
        </p:blipFill>
        <p:spPr>
          <a:xfrm>
            <a:off x="971600" y="3645024"/>
            <a:ext cx="2609850" cy="1752600"/>
          </a:xfrm>
          <a:prstGeom prst="rect">
            <a:avLst/>
          </a:prstGeom>
          <a:ln>
            <a:noFill/>
          </a:ln>
          <a:effectLst>
            <a:outerShdw blurRad="292100" dist="139700" dir="2700000" algn="tl" rotWithShape="0">
              <a:srgbClr val="333333">
                <a:alpha val="65000"/>
              </a:srgbClr>
            </a:outerShdw>
          </a:effectLst>
        </p:spPr>
      </p:pic>
      <p:pic>
        <p:nvPicPr>
          <p:cNvPr id="6" name="5 Imagen" descr="download (5).jpg"/>
          <p:cNvPicPr>
            <a:picLocks noChangeAspect="1"/>
          </p:cNvPicPr>
          <p:nvPr/>
        </p:nvPicPr>
        <p:blipFill>
          <a:blip r:embed="rId3" cstate="print"/>
          <a:stretch>
            <a:fillRect/>
          </a:stretch>
        </p:blipFill>
        <p:spPr>
          <a:xfrm>
            <a:off x="4932040" y="3573016"/>
            <a:ext cx="2304256" cy="1920213"/>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95536" y="332656"/>
            <a:ext cx="7992888" cy="1015663"/>
          </a:xfrm>
          <a:prstGeom prst="rect">
            <a:avLst/>
          </a:prstGeom>
          <a:noFill/>
        </p:spPr>
        <p:txBody>
          <a:bodyPr wrap="square" rtlCol="0">
            <a:spAutoFit/>
          </a:bodyPr>
          <a:lstStyle/>
          <a:p>
            <a:r>
              <a:rPr lang="es-MX" sz="2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rPr>
              <a:t>1.3 Identificación de los problemas sociales</a:t>
            </a:r>
          </a:p>
          <a:p>
            <a:endParaRPr lang="es-MX" dirty="0" smtClean="0"/>
          </a:p>
          <a:p>
            <a:endParaRPr lang="es-MX" dirty="0"/>
          </a:p>
        </p:txBody>
      </p:sp>
      <p:sp>
        <p:nvSpPr>
          <p:cNvPr id="6" name="5 CuadroTexto"/>
          <p:cNvSpPr txBox="1"/>
          <p:nvPr/>
        </p:nvSpPr>
        <p:spPr>
          <a:xfrm>
            <a:off x="179512" y="1124744"/>
            <a:ext cx="8568952" cy="1754326"/>
          </a:xfrm>
          <a:prstGeom prst="rect">
            <a:avLst/>
          </a:prstGeom>
          <a:noFill/>
        </p:spPr>
        <p:txBody>
          <a:bodyPr wrap="square" rtlCol="0">
            <a:spAutoFit/>
          </a:bodyPr>
          <a:lstStyle/>
          <a:p>
            <a:r>
              <a:rPr lang="es-MX" dirty="0" smtClean="0"/>
              <a:t>En la sociedad no existe estabilidad sin conflicto, ya que el sistema social de basa en integración de roles y pautas que la dotan de equilibrio social.</a:t>
            </a:r>
          </a:p>
          <a:p>
            <a:endParaRPr lang="es-MX" dirty="0" smtClean="0"/>
          </a:p>
          <a:p>
            <a:r>
              <a:rPr lang="es-MX" dirty="0" smtClean="0"/>
              <a:t>Los problemas sociales derivan de dos grandes grupos:</a:t>
            </a:r>
          </a:p>
          <a:p>
            <a:pPr marL="342900" indent="-342900"/>
            <a:endParaRPr lang="es-MX" dirty="0" smtClean="0"/>
          </a:p>
          <a:p>
            <a:endParaRPr lang="es-MX" dirty="0"/>
          </a:p>
        </p:txBody>
      </p:sp>
      <p:graphicFrame>
        <p:nvGraphicFramePr>
          <p:cNvPr id="7" name="6 Diagrama"/>
          <p:cNvGraphicFramePr/>
          <p:nvPr/>
        </p:nvGraphicFramePr>
        <p:xfrm>
          <a:off x="827584" y="2564904"/>
          <a:ext cx="7272808"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TotalTime>
  <Words>698</Words>
  <Application>Microsoft Office PowerPoint</Application>
  <PresentationFormat>Presentación en pantalla (4:3)</PresentationFormat>
  <Paragraphs>114</Paragraphs>
  <Slides>13</Slides>
  <Notes>1</Notes>
  <HiddenSlides>0</HiddenSlides>
  <MMClips>0</MMClips>
  <ScaleCrop>false</ScaleCrop>
  <HeadingPairs>
    <vt:vector size="4" baseType="variant">
      <vt:variant>
        <vt:lpstr>Tema</vt:lpstr>
      </vt:variant>
      <vt:variant>
        <vt:i4>1</vt:i4>
      </vt:variant>
      <vt:variant>
        <vt:lpstr>Títulos de diapositiva</vt:lpstr>
      </vt:variant>
      <vt:variant>
        <vt:i4>13</vt:i4>
      </vt:variant>
    </vt:vector>
  </HeadingPairs>
  <TitlesOfParts>
    <vt:vector size="14"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mas</dc:creator>
  <cp:lastModifiedBy>Amy</cp:lastModifiedBy>
  <cp:revision>20</cp:revision>
  <dcterms:created xsi:type="dcterms:W3CDTF">2012-08-07T16:35:15Z</dcterms:created>
  <dcterms:modified xsi:type="dcterms:W3CDTF">2014-03-25T00:51:26Z</dcterms:modified>
</cp:coreProperties>
</file>